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76" r:id="rId1"/>
  </p:sldMasterIdLst>
  <p:notesMasterIdLst>
    <p:notesMasterId r:id="rId28"/>
  </p:notesMasterIdLst>
  <p:handoutMasterIdLst>
    <p:handoutMasterId r:id="rId29"/>
  </p:handoutMasterIdLst>
  <p:sldIdLst>
    <p:sldId id="256" r:id="rId2"/>
    <p:sldId id="258" r:id="rId3"/>
    <p:sldId id="257" r:id="rId4"/>
    <p:sldId id="259" r:id="rId5"/>
    <p:sldId id="300" r:id="rId6"/>
    <p:sldId id="260" r:id="rId7"/>
    <p:sldId id="1367" r:id="rId8"/>
    <p:sldId id="1404" r:id="rId9"/>
    <p:sldId id="1403" r:id="rId10"/>
    <p:sldId id="301" r:id="rId11"/>
    <p:sldId id="1400" r:id="rId12"/>
    <p:sldId id="1398" r:id="rId13"/>
    <p:sldId id="1399" r:id="rId14"/>
    <p:sldId id="1406" r:id="rId15"/>
    <p:sldId id="1405" r:id="rId16"/>
    <p:sldId id="1407" r:id="rId17"/>
    <p:sldId id="1408" r:id="rId18"/>
    <p:sldId id="1409" r:id="rId19"/>
    <p:sldId id="1410" r:id="rId20"/>
    <p:sldId id="1413" r:id="rId21"/>
    <p:sldId id="1414" r:id="rId22"/>
    <p:sldId id="1411" r:id="rId23"/>
    <p:sldId id="1412" r:id="rId24"/>
    <p:sldId id="266" r:id="rId25"/>
    <p:sldId id="276" r:id="rId26"/>
    <p:sldId id="299" r:id="rId27"/>
  </p:sldIdLst>
  <p:sldSz cx="12192000" cy="6858000"/>
  <p:notesSz cx="6858000" cy="9144000"/>
  <p:embeddedFontLst>
    <p:embeddedFont>
      <p:font typeface="Calibri" panose="020F0502020204030204" pitchFamily="34" charset="0"/>
      <p:regular r:id="rId30"/>
      <p:bold r:id="rId31"/>
      <p:italic r:id="rId32"/>
      <p:boldItalic r:id="rId33"/>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3" pos="7680" userDrawn="1">
          <p15:clr>
            <a:srgbClr val="A4A3A4"/>
          </p15:clr>
        </p15:guide>
        <p15:guide id="4" pos="816" userDrawn="1">
          <p15:clr>
            <a:srgbClr val="A4A3A4"/>
          </p15:clr>
        </p15:guide>
        <p15:guide id="5" pos="6864" userDrawn="1">
          <p15:clr>
            <a:srgbClr val="A4A3A4"/>
          </p15:clr>
        </p15:guide>
        <p15:guide id="6" orient="horz" pos="1117" userDrawn="1">
          <p15:clr>
            <a:srgbClr val="A4A3A4"/>
          </p15:clr>
        </p15:guide>
        <p15:guide id="7" orient="horz" pos="40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66A"/>
    <a:srgbClr val="8F6529"/>
    <a:srgbClr val="0056BD"/>
    <a:srgbClr val="AFD3FF"/>
    <a:srgbClr val="D9D9D9"/>
    <a:srgbClr val="CCCCCC"/>
    <a:srgbClr val="FFFFFF"/>
    <a:srgbClr val="F8F8F8"/>
    <a:srgbClr val="BBBBBB"/>
    <a:srgbClr val="1451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2" autoAdjust="0"/>
    <p:restoredTop sz="88170" autoAdjust="0"/>
  </p:normalViewPr>
  <p:slideViewPr>
    <p:cSldViewPr snapToObjects="1">
      <p:cViewPr varScale="1">
        <p:scale>
          <a:sx n="78" d="100"/>
          <a:sy n="78" d="100"/>
        </p:scale>
        <p:origin x="200" y="2792"/>
      </p:cViewPr>
      <p:guideLst>
        <p:guide pos="7680"/>
        <p:guide pos="816"/>
        <p:guide pos="6864"/>
        <p:guide orient="horz" pos="1117"/>
        <p:guide orient="horz" pos="4042"/>
      </p:guideLst>
    </p:cSldViewPr>
  </p:slideViewPr>
  <p:outlineViewPr>
    <p:cViewPr>
      <p:scale>
        <a:sx n="33" d="100"/>
        <a:sy n="33" d="100"/>
      </p:scale>
      <p:origin x="0" y="-1344"/>
    </p:cViewPr>
  </p:outlineViewPr>
  <p:notesTextViewPr>
    <p:cViewPr>
      <p:scale>
        <a:sx n="114" d="100"/>
        <a:sy n="114" d="100"/>
      </p:scale>
      <p:origin x="0" y="0"/>
    </p:cViewPr>
  </p:notesTextViewPr>
  <p:sorterViewPr>
    <p:cViewPr varScale="1">
      <p:scale>
        <a:sx n="1" d="1"/>
        <a:sy n="1" d="1"/>
      </p:scale>
      <p:origin x="0" y="0"/>
    </p:cViewPr>
  </p:sorterViewPr>
  <p:notesViewPr>
    <p:cSldViewPr snapToObject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Employment</c:v>
                </c:pt>
              </c:strCache>
            </c:strRef>
          </c:tx>
          <c:spPr>
            <a:solidFill>
              <a:schemeClr val="tx1">
                <a:lumMod val="60000"/>
                <a:lumOff val="40000"/>
              </a:schemeClr>
            </a:solidFill>
            <a:ln>
              <a:noFill/>
            </a:ln>
            <a:effectLst/>
          </c:spPr>
          <c:cat>
            <c:strRef>
              <c:f>Sheet1!$A$2:$A$781</c:f>
              <c:strCache>
                <c:ptCount val="780"/>
                <c:pt idx="0">
                  <c:v>2294.01</c:v>
                </c:pt>
                <c:pt idx="1">
                  <c:v>2294.02</c:v>
                </c:pt>
                <c:pt idx="2">
                  <c:v>2294.03</c:v>
                </c:pt>
                <c:pt idx="3">
                  <c:v>2294.04</c:v>
                </c:pt>
                <c:pt idx="4">
                  <c:v>2294.05</c:v>
                </c:pt>
                <c:pt idx="5">
                  <c:v>2294.06</c:v>
                </c:pt>
                <c:pt idx="6">
                  <c:v>2294.07</c:v>
                </c:pt>
                <c:pt idx="7">
                  <c:v>2294.08</c:v>
                </c:pt>
                <c:pt idx="8">
                  <c:v>2294.09</c:v>
                </c:pt>
                <c:pt idx="9">
                  <c:v>2294.10</c:v>
                </c:pt>
                <c:pt idx="10">
                  <c:v>2294.11</c:v>
                </c:pt>
                <c:pt idx="11">
                  <c:v>2294.12</c:v>
                </c:pt>
                <c:pt idx="12">
                  <c:v>2295.01</c:v>
                </c:pt>
                <c:pt idx="13">
                  <c:v>2295.02</c:v>
                </c:pt>
                <c:pt idx="14">
                  <c:v>2295.03</c:v>
                </c:pt>
                <c:pt idx="15">
                  <c:v>2295.04</c:v>
                </c:pt>
                <c:pt idx="16">
                  <c:v>2295.05</c:v>
                </c:pt>
                <c:pt idx="17">
                  <c:v>2295.06</c:v>
                </c:pt>
                <c:pt idx="18">
                  <c:v>2295.07</c:v>
                </c:pt>
                <c:pt idx="19">
                  <c:v>2295.08</c:v>
                </c:pt>
                <c:pt idx="20">
                  <c:v>2295.09</c:v>
                </c:pt>
                <c:pt idx="21">
                  <c:v>2295.10</c:v>
                </c:pt>
                <c:pt idx="22">
                  <c:v>2295.11</c:v>
                </c:pt>
                <c:pt idx="23">
                  <c:v>2295.12</c:v>
                </c:pt>
                <c:pt idx="24">
                  <c:v>2296.01</c:v>
                </c:pt>
                <c:pt idx="25">
                  <c:v>2296.02</c:v>
                </c:pt>
                <c:pt idx="26">
                  <c:v>2296.03</c:v>
                </c:pt>
                <c:pt idx="27">
                  <c:v>2296.04</c:v>
                </c:pt>
                <c:pt idx="28">
                  <c:v>2296.05</c:v>
                </c:pt>
                <c:pt idx="29">
                  <c:v>2296.06</c:v>
                </c:pt>
                <c:pt idx="30">
                  <c:v>2296.07</c:v>
                </c:pt>
                <c:pt idx="31">
                  <c:v>2296.08</c:v>
                </c:pt>
                <c:pt idx="32">
                  <c:v>2296.09</c:v>
                </c:pt>
                <c:pt idx="33">
                  <c:v>2296.10</c:v>
                </c:pt>
                <c:pt idx="34">
                  <c:v>2296.11</c:v>
                </c:pt>
                <c:pt idx="35">
                  <c:v>2296.12</c:v>
                </c:pt>
                <c:pt idx="36">
                  <c:v>2297.01</c:v>
                </c:pt>
                <c:pt idx="37">
                  <c:v>2297.02</c:v>
                </c:pt>
                <c:pt idx="38">
                  <c:v>2297.03</c:v>
                </c:pt>
                <c:pt idx="39">
                  <c:v>2297.04</c:v>
                </c:pt>
                <c:pt idx="40">
                  <c:v>2297.05</c:v>
                </c:pt>
                <c:pt idx="41">
                  <c:v>2297.06</c:v>
                </c:pt>
                <c:pt idx="42">
                  <c:v>2297.07</c:v>
                </c:pt>
                <c:pt idx="43">
                  <c:v>2297.08</c:v>
                </c:pt>
                <c:pt idx="44">
                  <c:v>2297.09</c:v>
                </c:pt>
                <c:pt idx="45">
                  <c:v>2297.10</c:v>
                </c:pt>
                <c:pt idx="46">
                  <c:v>2297.11</c:v>
                </c:pt>
                <c:pt idx="47">
                  <c:v>2297.12</c:v>
                </c:pt>
                <c:pt idx="48">
                  <c:v>2298.01</c:v>
                </c:pt>
                <c:pt idx="49">
                  <c:v>2298.02</c:v>
                </c:pt>
                <c:pt idx="50">
                  <c:v>2298.03</c:v>
                </c:pt>
                <c:pt idx="51">
                  <c:v>2298.04</c:v>
                </c:pt>
                <c:pt idx="52">
                  <c:v>2298.05</c:v>
                </c:pt>
                <c:pt idx="53">
                  <c:v>2298.06</c:v>
                </c:pt>
                <c:pt idx="54">
                  <c:v>2298.07</c:v>
                </c:pt>
                <c:pt idx="55">
                  <c:v>2298.08</c:v>
                </c:pt>
                <c:pt idx="56">
                  <c:v>2298.09</c:v>
                </c:pt>
                <c:pt idx="57">
                  <c:v>2298.10</c:v>
                </c:pt>
                <c:pt idx="58">
                  <c:v>2298.11</c:v>
                </c:pt>
                <c:pt idx="59">
                  <c:v>2298.12</c:v>
                </c:pt>
                <c:pt idx="60">
                  <c:v>2299.01</c:v>
                </c:pt>
                <c:pt idx="61">
                  <c:v>2299.02</c:v>
                </c:pt>
                <c:pt idx="62">
                  <c:v>2299.03</c:v>
                </c:pt>
                <c:pt idx="63">
                  <c:v>2299.04</c:v>
                </c:pt>
                <c:pt idx="64">
                  <c:v>2299.05</c:v>
                </c:pt>
                <c:pt idx="65">
                  <c:v>2299.06</c:v>
                </c:pt>
                <c:pt idx="66">
                  <c:v>2299.07</c:v>
                </c:pt>
                <c:pt idx="67">
                  <c:v>2299.08</c:v>
                </c:pt>
                <c:pt idx="68">
                  <c:v>2299.09</c:v>
                </c:pt>
                <c:pt idx="69">
                  <c:v>2299.10</c:v>
                </c:pt>
                <c:pt idx="70">
                  <c:v>2299.11</c:v>
                </c:pt>
                <c:pt idx="71">
                  <c:v>2299.12</c:v>
                </c:pt>
                <c:pt idx="72">
                  <c:v>2300.01</c:v>
                </c:pt>
                <c:pt idx="73">
                  <c:v>2300.02</c:v>
                </c:pt>
                <c:pt idx="74">
                  <c:v>2300.03</c:v>
                </c:pt>
                <c:pt idx="75">
                  <c:v>2300.04</c:v>
                </c:pt>
                <c:pt idx="76">
                  <c:v>2300.05</c:v>
                </c:pt>
                <c:pt idx="77">
                  <c:v>2300.06</c:v>
                </c:pt>
                <c:pt idx="78">
                  <c:v>2300.07</c:v>
                </c:pt>
                <c:pt idx="79">
                  <c:v>2300.08</c:v>
                </c:pt>
                <c:pt idx="80">
                  <c:v>2300.09</c:v>
                </c:pt>
                <c:pt idx="81">
                  <c:v>2300.10</c:v>
                </c:pt>
                <c:pt idx="82">
                  <c:v>2300.11</c:v>
                </c:pt>
                <c:pt idx="83">
                  <c:v>2300.12</c:v>
                </c:pt>
                <c:pt idx="84">
                  <c:v>2301.01</c:v>
                </c:pt>
                <c:pt idx="85">
                  <c:v>2301.02</c:v>
                </c:pt>
                <c:pt idx="86">
                  <c:v>2301.03</c:v>
                </c:pt>
                <c:pt idx="87">
                  <c:v>2301.04</c:v>
                </c:pt>
                <c:pt idx="88">
                  <c:v>2301.05</c:v>
                </c:pt>
                <c:pt idx="89">
                  <c:v>2301.06</c:v>
                </c:pt>
                <c:pt idx="90">
                  <c:v>2301.07</c:v>
                </c:pt>
                <c:pt idx="91">
                  <c:v>2301.08</c:v>
                </c:pt>
                <c:pt idx="92">
                  <c:v>2301.09</c:v>
                </c:pt>
                <c:pt idx="93">
                  <c:v>2301.10</c:v>
                </c:pt>
                <c:pt idx="94">
                  <c:v>2301.11</c:v>
                </c:pt>
                <c:pt idx="95">
                  <c:v>2301.12</c:v>
                </c:pt>
                <c:pt idx="96">
                  <c:v>2302.01</c:v>
                </c:pt>
                <c:pt idx="97">
                  <c:v>2302.02</c:v>
                </c:pt>
                <c:pt idx="98">
                  <c:v>2302.03</c:v>
                </c:pt>
                <c:pt idx="99">
                  <c:v>2302.04</c:v>
                </c:pt>
                <c:pt idx="100">
                  <c:v>2302.05</c:v>
                </c:pt>
                <c:pt idx="101">
                  <c:v>2302.06</c:v>
                </c:pt>
                <c:pt idx="102">
                  <c:v>2302.07</c:v>
                </c:pt>
                <c:pt idx="103">
                  <c:v>2302.08</c:v>
                </c:pt>
                <c:pt idx="104">
                  <c:v>2302.09</c:v>
                </c:pt>
                <c:pt idx="105">
                  <c:v>2302.10</c:v>
                </c:pt>
                <c:pt idx="106">
                  <c:v>2302.11</c:v>
                </c:pt>
                <c:pt idx="107">
                  <c:v>2302.12</c:v>
                </c:pt>
                <c:pt idx="108">
                  <c:v>2303.01</c:v>
                </c:pt>
                <c:pt idx="109">
                  <c:v>2303.02</c:v>
                </c:pt>
                <c:pt idx="110">
                  <c:v>2303.03</c:v>
                </c:pt>
                <c:pt idx="111">
                  <c:v>2303.04</c:v>
                </c:pt>
                <c:pt idx="112">
                  <c:v>2303.05</c:v>
                </c:pt>
                <c:pt idx="113">
                  <c:v>2303.06</c:v>
                </c:pt>
                <c:pt idx="114">
                  <c:v>2303.07</c:v>
                </c:pt>
                <c:pt idx="115">
                  <c:v>2303.08</c:v>
                </c:pt>
                <c:pt idx="116">
                  <c:v>2303.09</c:v>
                </c:pt>
                <c:pt idx="117">
                  <c:v>2303.10</c:v>
                </c:pt>
                <c:pt idx="118">
                  <c:v>2303.11</c:v>
                </c:pt>
                <c:pt idx="119">
                  <c:v>2303.12</c:v>
                </c:pt>
                <c:pt idx="120">
                  <c:v>2304.01</c:v>
                </c:pt>
                <c:pt idx="121">
                  <c:v>2304.02</c:v>
                </c:pt>
                <c:pt idx="122">
                  <c:v>2304.03</c:v>
                </c:pt>
                <c:pt idx="123">
                  <c:v>2304.04</c:v>
                </c:pt>
                <c:pt idx="124">
                  <c:v>2304.05</c:v>
                </c:pt>
                <c:pt idx="125">
                  <c:v>2304.06</c:v>
                </c:pt>
                <c:pt idx="126">
                  <c:v>2304.07</c:v>
                </c:pt>
                <c:pt idx="127">
                  <c:v>2304.08</c:v>
                </c:pt>
                <c:pt idx="128">
                  <c:v>2304.09</c:v>
                </c:pt>
                <c:pt idx="129">
                  <c:v>2304.10</c:v>
                </c:pt>
                <c:pt idx="130">
                  <c:v>2304.11</c:v>
                </c:pt>
                <c:pt idx="131">
                  <c:v>2304.12</c:v>
                </c:pt>
                <c:pt idx="132">
                  <c:v>2305.01</c:v>
                </c:pt>
                <c:pt idx="133">
                  <c:v>2305.02</c:v>
                </c:pt>
                <c:pt idx="134">
                  <c:v>2305.03</c:v>
                </c:pt>
                <c:pt idx="135">
                  <c:v>2305.04</c:v>
                </c:pt>
                <c:pt idx="136">
                  <c:v>2305.05</c:v>
                </c:pt>
                <c:pt idx="137">
                  <c:v>2305.06</c:v>
                </c:pt>
                <c:pt idx="138">
                  <c:v>2305.07</c:v>
                </c:pt>
                <c:pt idx="139">
                  <c:v>2305.08</c:v>
                </c:pt>
                <c:pt idx="140">
                  <c:v>2305.09</c:v>
                </c:pt>
                <c:pt idx="141">
                  <c:v>2305.10</c:v>
                </c:pt>
                <c:pt idx="142">
                  <c:v>2305.11</c:v>
                </c:pt>
                <c:pt idx="143">
                  <c:v>2305.12</c:v>
                </c:pt>
                <c:pt idx="144">
                  <c:v>2306.01</c:v>
                </c:pt>
                <c:pt idx="145">
                  <c:v>2306.02</c:v>
                </c:pt>
                <c:pt idx="146">
                  <c:v>2306.03</c:v>
                </c:pt>
                <c:pt idx="147">
                  <c:v>2306.04</c:v>
                </c:pt>
                <c:pt idx="148">
                  <c:v>2306.05</c:v>
                </c:pt>
                <c:pt idx="149">
                  <c:v>2306.06</c:v>
                </c:pt>
                <c:pt idx="150">
                  <c:v>2306.07</c:v>
                </c:pt>
                <c:pt idx="151">
                  <c:v>2306.08</c:v>
                </c:pt>
                <c:pt idx="152">
                  <c:v>2306.09</c:v>
                </c:pt>
                <c:pt idx="153">
                  <c:v>2306.10</c:v>
                </c:pt>
                <c:pt idx="154">
                  <c:v>2306.11</c:v>
                </c:pt>
                <c:pt idx="155">
                  <c:v>2306.12</c:v>
                </c:pt>
                <c:pt idx="156">
                  <c:v>2307.01</c:v>
                </c:pt>
                <c:pt idx="157">
                  <c:v>2307.02</c:v>
                </c:pt>
                <c:pt idx="158">
                  <c:v>2307.03</c:v>
                </c:pt>
                <c:pt idx="159">
                  <c:v>2307.04</c:v>
                </c:pt>
                <c:pt idx="160">
                  <c:v>2307.05</c:v>
                </c:pt>
                <c:pt idx="161">
                  <c:v>2307.06</c:v>
                </c:pt>
                <c:pt idx="162">
                  <c:v>2307.07</c:v>
                </c:pt>
                <c:pt idx="163">
                  <c:v>2307.08</c:v>
                </c:pt>
                <c:pt idx="164">
                  <c:v>2307.09</c:v>
                </c:pt>
                <c:pt idx="165">
                  <c:v>2307.10</c:v>
                </c:pt>
                <c:pt idx="166">
                  <c:v>2307.11</c:v>
                </c:pt>
                <c:pt idx="167">
                  <c:v>2307.12</c:v>
                </c:pt>
                <c:pt idx="168">
                  <c:v>2308.01</c:v>
                </c:pt>
                <c:pt idx="169">
                  <c:v>2308.02</c:v>
                </c:pt>
                <c:pt idx="170">
                  <c:v>2308.03</c:v>
                </c:pt>
                <c:pt idx="171">
                  <c:v>2308.04</c:v>
                </c:pt>
                <c:pt idx="172">
                  <c:v>2308.05</c:v>
                </c:pt>
                <c:pt idx="173">
                  <c:v>2308.06</c:v>
                </c:pt>
                <c:pt idx="174">
                  <c:v>2308.07</c:v>
                </c:pt>
                <c:pt idx="175">
                  <c:v>2308.08</c:v>
                </c:pt>
                <c:pt idx="176">
                  <c:v>2308.09</c:v>
                </c:pt>
                <c:pt idx="177">
                  <c:v>2308.10</c:v>
                </c:pt>
                <c:pt idx="178">
                  <c:v>2308.11</c:v>
                </c:pt>
                <c:pt idx="179">
                  <c:v>2308.12</c:v>
                </c:pt>
                <c:pt idx="180">
                  <c:v>2309.01</c:v>
                </c:pt>
                <c:pt idx="181">
                  <c:v>2309.02</c:v>
                </c:pt>
                <c:pt idx="182">
                  <c:v>2309.03</c:v>
                </c:pt>
                <c:pt idx="183">
                  <c:v>2309.04</c:v>
                </c:pt>
                <c:pt idx="184">
                  <c:v>2309.05</c:v>
                </c:pt>
                <c:pt idx="185">
                  <c:v>2309.06</c:v>
                </c:pt>
                <c:pt idx="186">
                  <c:v>2309.07</c:v>
                </c:pt>
                <c:pt idx="187">
                  <c:v>2309.08</c:v>
                </c:pt>
                <c:pt idx="188">
                  <c:v>2309.09</c:v>
                </c:pt>
                <c:pt idx="189">
                  <c:v>2309.10</c:v>
                </c:pt>
                <c:pt idx="190">
                  <c:v>2309.11</c:v>
                </c:pt>
                <c:pt idx="191">
                  <c:v>2309.12</c:v>
                </c:pt>
                <c:pt idx="192">
                  <c:v>2310.01</c:v>
                </c:pt>
                <c:pt idx="193">
                  <c:v>2310.02</c:v>
                </c:pt>
                <c:pt idx="194">
                  <c:v>2310.03</c:v>
                </c:pt>
                <c:pt idx="195">
                  <c:v>2310.04</c:v>
                </c:pt>
                <c:pt idx="196">
                  <c:v>2310.05</c:v>
                </c:pt>
                <c:pt idx="197">
                  <c:v>2310.06</c:v>
                </c:pt>
                <c:pt idx="198">
                  <c:v>2310.07</c:v>
                </c:pt>
                <c:pt idx="199">
                  <c:v>2310.08</c:v>
                </c:pt>
                <c:pt idx="200">
                  <c:v>2310.09</c:v>
                </c:pt>
                <c:pt idx="201">
                  <c:v>2310.10</c:v>
                </c:pt>
                <c:pt idx="202">
                  <c:v>2310.11</c:v>
                </c:pt>
                <c:pt idx="203">
                  <c:v>2310.12</c:v>
                </c:pt>
                <c:pt idx="204">
                  <c:v>2311.01</c:v>
                </c:pt>
                <c:pt idx="205">
                  <c:v>2311.02</c:v>
                </c:pt>
                <c:pt idx="206">
                  <c:v>2311.03</c:v>
                </c:pt>
                <c:pt idx="207">
                  <c:v>2311.04</c:v>
                </c:pt>
                <c:pt idx="208">
                  <c:v>2311.05</c:v>
                </c:pt>
                <c:pt idx="209">
                  <c:v>2311.06</c:v>
                </c:pt>
                <c:pt idx="210">
                  <c:v>2311.07</c:v>
                </c:pt>
                <c:pt idx="211">
                  <c:v>2311.08</c:v>
                </c:pt>
                <c:pt idx="212">
                  <c:v>2311.09</c:v>
                </c:pt>
                <c:pt idx="213">
                  <c:v>2311.10</c:v>
                </c:pt>
                <c:pt idx="214">
                  <c:v>2311.11</c:v>
                </c:pt>
                <c:pt idx="215">
                  <c:v>2311.12</c:v>
                </c:pt>
                <c:pt idx="216">
                  <c:v>2312.01</c:v>
                </c:pt>
                <c:pt idx="217">
                  <c:v>2312.02</c:v>
                </c:pt>
                <c:pt idx="218">
                  <c:v>2312.03</c:v>
                </c:pt>
                <c:pt idx="219">
                  <c:v>2312.04</c:v>
                </c:pt>
                <c:pt idx="220">
                  <c:v>2312.05</c:v>
                </c:pt>
                <c:pt idx="221">
                  <c:v>2312.06</c:v>
                </c:pt>
                <c:pt idx="222">
                  <c:v>2312.07</c:v>
                </c:pt>
                <c:pt idx="223">
                  <c:v>2312.08</c:v>
                </c:pt>
                <c:pt idx="224">
                  <c:v>2312.09</c:v>
                </c:pt>
                <c:pt idx="225">
                  <c:v>2312.10</c:v>
                </c:pt>
                <c:pt idx="226">
                  <c:v>2312.11</c:v>
                </c:pt>
                <c:pt idx="227">
                  <c:v>2312.12</c:v>
                </c:pt>
                <c:pt idx="228">
                  <c:v>2313.01</c:v>
                </c:pt>
                <c:pt idx="229">
                  <c:v>2313.02</c:v>
                </c:pt>
                <c:pt idx="230">
                  <c:v>2313.03</c:v>
                </c:pt>
                <c:pt idx="231">
                  <c:v>2313.04</c:v>
                </c:pt>
                <c:pt idx="232">
                  <c:v>2313.05</c:v>
                </c:pt>
                <c:pt idx="233">
                  <c:v>2313.06</c:v>
                </c:pt>
                <c:pt idx="234">
                  <c:v>2313.07</c:v>
                </c:pt>
                <c:pt idx="235">
                  <c:v>2313.08</c:v>
                </c:pt>
                <c:pt idx="236">
                  <c:v>2313.09</c:v>
                </c:pt>
                <c:pt idx="237">
                  <c:v>2313.10</c:v>
                </c:pt>
                <c:pt idx="238">
                  <c:v>2313.11</c:v>
                </c:pt>
                <c:pt idx="239">
                  <c:v>2313.12</c:v>
                </c:pt>
                <c:pt idx="240">
                  <c:v>2314.01</c:v>
                </c:pt>
                <c:pt idx="241">
                  <c:v>2314.02</c:v>
                </c:pt>
                <c:pt idx="242">
                  <c:v>2314.03</c:v>
                </c:pt>
                <c:pt idx="243">
                  <c:v>2314.04</c:v>
                </c:pt>
                <c:pt idx="244">
                  <c:v>2314.05</c:v>
                </c:pt>
                <c:pt idx="245">
                  <c:v>2314.06</c:v>
                </c:pt>
                <c:pt idx="246">
                  <c:v>2314.07</c:v>
                </c:pt>
                <c:pt idx="247">
                  <c:v>2314.08</c:v>
                </c:pt>
                <c:pt idx="248">
                  <c:v>2314.09</c:v>
                </c:pt>
                <c:pt idx="249">
                  <c:v>2314.10</c:v>
                </c:pt>
                <c:pt idx="250">
                  <c:v>2314.11</c:v>
                </c:pt>
                <c:pt idx="251">
                  <c:v>2314.12</c:v>
                </c:pt>
                <c:pt idx="252">
                  <c:v>2315.01</c:v>
                </c:pt>
                <c:pt idx="253">
                  <c:v>2315.02</c:v>
                </c:pt>
                <c:pt idx="254">
                  <c:v>2315.03</c:v>
                </c:pt>
                <c:pt idx="255">
                  <c:v>2315.04</c:v>
                </c:pt>
                <c:pt idx="256">
                  <c:v>2315.05</c:v>
                </c:pt>
                <c:pt idx="257">
                  <c:v>2315.06</c:v>
                </c:pt>
                <c:pt idx="258">
                  <c:v>2315.07</c:v>
                </c:pt>
                <c:pt idx="259">
                  <c:v>2315.08</c:v>
                </c:pt>
                <c:pt idx="260">
                  <c:v>2315.09</c:v>
                </c:pt>
                <c:pt idx="261">
                  <c:v>2315.10</c:v>
                </c:pt>
                <c:pt idx="262">
                  <c:v>2315.11</c:v>
                </c:pt>
                <c:pt idx="263">
                  <c:v>2315.12</c:v>
                </c:pt>
                <c:pt idx="264">
                  <c:v>2316.01</c:v>
                </c:pt>
                <c:pt idx="265">
                  <c:v>2316.02</c:v>
                </c:pt>
                <c:pt idx="266">
                  <c:v>2316.03</c:v>
                </c:pt>
                <c:pt idx="267">
                  <c:v>2316.04</c:v>
                </c:pt>
                <c:pt idx="268">
                  <c:v>2316.05</c:v>
                </c:pt>
                <c:pt idx="269">
                  <c:v>2316.06</c:v>
                </c:pt>
                <c:pt idx="270">
                  <c:v>2316.07</c:v>
                </c:pt>
                <c:pt idx="271">
                  <c:v>2316.08</c:v>
                </c:pt>
                <c:pt idx="272">
                  <c:v>2316.09</c:v>
                </c:pt>
                <c:pt idx="273">
                  <c:v>2316.10</c:v>
                </c:pt>
                <c:pt idx="274">
                  <c:v>2316.11</c:v>
                </c:pt>
                <c:pt idx="275">
                  <c:v>2316.12</c:v>
                </c:pt>
                <c:pt idx="276">
                  <c:v>2317.01</c:v>
                </c:pt>
                <c:pt idx="277">
                  <c:v>2317.02</c:v>
                </c:pt>
                <c:pt idx="278">
                  <c:v>2317.03</c:v>
                </c:pt>
                <c:pt idx="279">
                  <c:v>2317.04</c:v>
                </c:pt>
                <c:pt idx="280">
                  <c:v>2317.05</c:v>
                </c:pt>
                <c:pt idx="281">
                  <c:v>2317.06</c:v>
                </c:pt>
                <c:pt idx="282">
                  <c:v>2317.07</c:v>
                </c:pt>
                <c:pt idx="283">
                  <c:v>2317.08</c:v>
                </c:pt>
                <c:pt idx="284">
                  <c:v>2317.09</c:v>
                </c:pt>
                <c:pt idx="285">
                  <c:v>2317.10</c:v>
                </c:pt>
                <c:pt idx="286">
                  <c:v>2317.11</c:v>
                </c:pt>
                <c:pt idx="287">
                  <c:v>2317.12</c:v>
                </c:pt>
                <c:pt idx="288">
                  <c:v>2318.01</c:v>
                </c:pt>
                <c:pt idx="289">
                  <c:v>2318.02</c:v>
                </c:pt>
                <c:pt idx="290">
                  <c:v>2318.03</c:v>
                </c:pt>
                <c:pt idx="291">
                  <c:v>2318.04</c:v>
                </c:pt>
                <c:pt idx="292">
                  <c:v>2318.05</c:v>
                </c:pt>
                <c:pt idx="293">
                  <c:v>2318.06</c:v>
                </c:pt>
                <c:pt idx="294">
                  <c:v>2318.07</c:v>
                </c:pt>
                <c:pt idx="295">
                  <c:v>2318.08</c:v>
                </c:pt>
                <c:pt idx="296">
                  <c:v>2318.09</c:v>
                </c:pt>
                <c:pt idx="297">
                  <c:v>2318.10</c:v>
                </c:pt>
                <c:pt idx="298">
                  <c:v>2318.11</c:v>
                </c:pt>
                <c:pt idx="299">
                  <c:v>2318.12</c:v>
                </c:pt>
                <c:pt idx="300">
                  <c:v>2319.01</c:v>
                </c:pt>
                <c:pt idx="301">
                  <c:v>2319.02</c:v>
                </c:pt>
                <c:pt idx="302">
                  <c:v>2319.03</c:v>
                </c:pt>
                <c:pt idx="303">
                  <c:v>2319.04</c:v>
                </c:pt>
                <c:pt idx="304">
                  <c:v>2319.05</c:v>
                </c:pt>
                <c:pt idx="305">
                  <c:v>2319.06</c:v>
                </c:pt>
                <c:pt idx="306">
                  <c:v>2319.07</c:v>
                </c:pt>
                <c:pt idx="307">
                  <c:v>2319.08</c:v>
                </c:pt>
                <c:pt idx="308">
                  <c:v>2319.09</c:v>
                </c:pt>
                <c:pt idx="309">
                  <c:v>2319.10</c:v>
                </c:pt>
                <c:pt idx="310">
                  <c:v>2319.11</c:v>
                </c:pt>
                <c:pt idx="311">
                  <c:v>2319.12</c:v>
                </c:pt>
                <c:pt idx="312">
                  <c:v>2320.01</c:v>
                </c:pt>
                <c:pt idx="313">
                  <c:v>2320.02</c:v>
                </c:pt>
                <c:pt idx="314">
                  <c:v>2320.03</c:v>
                </c:pt>
                <c:pt idx="315">
                  <c:v>2320.04</c:v>
                </c:pt>
                <c:pt idx="316">
                  <c:v>2320.05</c:v>
                </c:pt>
                <c:pt idx="317">
                  <c:v>2320.06</c:v>
                </c:pt>
                <c:pt idx="318">
                  <c:v>2320.07</c:v>
                </c:pt>
                <c:pt idx="319">
                  <c:v>2320.08</c:v>
                </c:pt>
                <c:pt idx="320">
                  <c:v>2320.09</c:v>
                </c:pt>
                <c:pt idx="321">
                  <c:v>2320.10</c:v>
                </c:pt>
                <c:pt idx="322">
                  <c:v>2320.11</c:v>
                </c:pt>
                <c:pt idx="323">
                  <c:v>2320.12</c:v>
                </c:pt>
                <c:pt idx="324">
                  <c:v>2321.01</c:v>
                </c:pt>
                <c:pt idx="325">
                  <c:v>2321.02</c:v>
                </c:pt>
                <c:pt idx="326">
                  <c:v>2321.03</c:v>
                </c:pt>
                <c:pt idx="327">
                  <c:v>2321.04</c:v>
                </c:pt>
                <c:pt idx="328">
                  <c:v>2321.05</c:v>
                </c:pt>
                <c:pt idx="329">
                  <c:v>2321.06</c:v>
                </c:pt>
                <c:pt idx="330">
                  <c:v>2321.07</c:v>
                </c:pt>
                <c:pt idx="331">
                  <c:v>2321.08</c:v>
                </c:pt>
                <c:pt idx="332">
                  <c:v>2321.09</c:v>
                </c:pt>
                <c:pt idx="333">
                  <c:v>2321.10</c:v>
                </c:pt>
                <c:pt idx="334">
                  <c:v>2321.11</c:v>
                </c:pt>
                <c:pt idx="335">
                  <c:v>2321.12</c:v>
                </c:pt>
                <c:pt idx="336">
                  <c:v>2322.01</c:v>
                </c:pt>
                <c:pt idx="337">
                  <c:v>2322.02</c:v>
                </c:pt>
                <c:pt idx="338">
                  <c:v>2322.03</c:v>
                </c:pt>
                <c:pt idx="339">
                  <c:v>2322.04</c:v>
                </c:pt>
                <c:pt idx="340">
                  <c:v>2322.05</c:v>
                </c:pt>
                <c:pt idx="341">
                  <c:v>2322.06</c:v>
                </c:pt>
                <c:pt idx="342">
                  <c:v>2322.07</c:v>
                </c:pt>
                <c:pt idx="343">
                  <c:v>2322.08</c:v>
                </c:pt>
                <c:pt idx="344">
                  <c:v>2322.09</c:v>
                </c:pt>
                <c:pt idx="345">
                  <c:v>2322.10</c:v>
                </c:pt>
                <c:pt idx="346">
                  <c:v>2322.11</c:v>
                </c:pt>
                <c:pt idx="347">
                  <c:v>2322.12</c:v>
                </c:pt>
                <c:pt idx="348">
                  <c:v>2323.01</c:v>
                </c:pt>
                <c:pt idx="349">
                  <c:v>2323.02</c:v>
                </c:pt>
                <c:pt idx="350">
                  <c:v>2323.03</c:v>
                </c:pt>
                <c:pt idx="351">
                  <c:v>2323.04</c:v>
                </c:pt>
                <c:pt idx="352">
                  <c:v>2323.05</c:v>
                </c:pt>
                <c:pt idx="353">
                  <c:v>2323.06</c:v>
                </c:pt>
                <c:pt idx="354">
                  <c:v>2323.07</c:v>
                </c:pt>
                <c:pt idx="355">
                  <c:v>2323.08</c:v>
                </c:pt>
                <c:pt idx="356">
                  <c:v>2323.09</c:v>
                </c:pt>
                <c:pt idx="357">
                  <c:v>2323.10</c:v>
                </c:pt>
                <c:pt idx="358">
                  <c:v>2323.11</c:v>
                </c:pt>
                <c:pt idx="359">
                  <c:v>2323.12</c:v>
                </c:pt>
                <c:pt idx="360">
                  <c:v>2324.01</c:v>
                </c:pt>
                <c:pt idx="361">
                  <c:v>2324.02</c:v>
                </c:pt>
                <c:pt idx="362">
                  <c:v>2324.03</c:v>
                </c:pt>
                <c:pt idx="363">
                  <c:v>2324.04</c:v>
                </c:pt>
                <c:pt idx="364">
                  <c:v>2324.05</c:v>
                </c:pt>
                <c:pt idx="365">
                  <c:v>2324.06</c:v>
                </c:pt>
                <c:pt idx="366">
                  <c:v>2324.07</c:v>
                </c:pt>
                <c:pt idx="367">
                  <c:v>2324.08</c:v>
                </c:pt>
                <c:pt idx="368">
                  <c:v>2324.09</c:v>
                </c:pt>
                <c:pt idx="369">
                  <c:v>2324.10</c:v>
                </c:pt>
                <c:pt idx="370">
                  <c:v>2324.11</c:v>
                </c:pt>
                <c:pt idx="371">
                  <c:v>2324.12</c:v>
                </c:pt>
                <c:pt idx="372">
                  <c:v>2325.01</c:v>
                </c:pt>
                <c:pt idx="373">
                  <c:v>2325.02</c:v>
                </c:pt>
                <c:pt idx="374">
                  <c:v>2325.03</c:v>
                </c:pt>
                <c:pt idx="375">
                  <c:v>2325.04</c:v>
                </c:pt>
                <c:pt idx="376">
                  <c:v>2325.05</c:v>
                </c:pt>
                <c:pt idx="377">
                  <c:v>2325.06</c:v>
                </c:pt>
                <c:pt idx="378">
                  <c:v>2325.07</c:v>
                </c:pt>
                <c:pt idx="379">
                  <c:v>2325.08</c:v>
                </c:pt>
                <c:pt idx="380">
                  <c:v>2325.09</c:v>
                </c:pt>
                <c:pt idx="381">
                  <c:v>2325.10</c:v>
                </c:pt>
                <c:pt idx="382">
                  <c:v>2325.11</c:v>
                </c:pt>
                <c:pt idx="383">
                  <c:v>2325.12</c:v>
                </c:pt>
                <c:pt idx="384">
                  <c:v>2326.01</c:v>
                </c:pt>
                <c:pt idx="385">
                  <c:v>2326.02</c:v>
                </c:pt>
                <c:pt idx="386">
                  <c:v>2326.03</c:v>
                </c:pt>
                <c:pt idx="387">
                  <c:v>2326.04</c:v>
                </c:pt>
                <c:pt idx="388">
                  <c:v>2326.05</c:v>
                </c:pt>
                <c:pt idx="389">
                  <c:v>2326.06</c:v>
                </c:pt>
                <c:pt idx="390">
                  <c:v>2326.07</c:v>
                </c:pt>
                <c:pt idx="391">
                  <c:v>2326.08</c:v>
                </c:pt>
                <c:pt idx="392">
                  <c:v>2326.09</c:v>
                </c:pt>
                <c:pt idx="393">
                  <c:v>2326.10</c:v>
                </c:pt>
                <c:pt idx="394">
                  <c:v>2326.11</c:v>
                </c:pt>
                <c:pt idx="395">
                  <c:v>2326.12</c:v>
                </c:pt>
                <c:pt idx="396">
                  <c:v>2327.01</c:v>
                </c:pt>
                <c:pt idx="397">
                  <c:v>2327.02</c:v>
                </c:pt>
                <c:pt idx="398">
                  <c:v>2327.03</c:v>
                </c:pt>
                <c:pt idx="399">
                  <c:v>2327.04</c:v>
                </c:pt>
                <c:pt idx="400">
                  <c:v>2327.05</c:v>
                </c:pt>
                <c:pt idx="401">
                  <c:v>2327.06</c:v>
                </c:pt>
                <c:pt idx="402">
                  <c:v>2327.07</c:v>
                </c:pt>
                <c:pt idx="403">
                  <c:v>2327.08</c:v>
                </c:pt>
                <c:pt idx="404">
                  <c:v>2327.09</c:v>
                </c:pt>
                <c:pt idx="405">
                  <c:v>2327.10</c:v>
                </c:pt>
                <c:pt idx="406">
                  <c:v>2327.11</c:v>
                </c:pt>
                <c:pt idx="407">
                  <c:v>2327.12</c:v>
                </c:pt>
                <c:pt idx="408">
                  <c:v>2328.01</c:v>
                </c:pt>
                <c:pt idx="409">
                  <c:v>2328.02</c:v>
                </c:pt>
                <c:pt idx="410">
                  <c:v>2328.03</c:v>
                </c:pt>
                <c:pt idx="411">
                  <c:v>2328.04</c:v>
                </c:pt>
                <c:pt idx="412">
                  <c:v>2328.05</c:v>
                </c:pt>
                <c:pt idx="413">
                  <c:v>2328.06</c:v>
                </c:pt>
                <c:pt idx="414">
                  <c:v>2328.07</c:v>
                </c:pt>
                <c:pt idx="415">
                  <c:v>2328.08</c:v>
                </c:pt>
                <c:pt idx="416">
                  <c:v>2328.09</c:v>
                </c:pt>
                <c:pt idx="417">
                  <c:v>2328.10</c:v>
                </c:pt>
                <c:pt idx="418">
                  <c:v>2328.11</c:v>
                </c:pt>
                <c:pt idx="419">
                  <c:v>2328.12</c:v>
                </c:pt>
                <c:pt idx="420">
                  <c:v>2329.01</c:v>
                </c:pt>
                <c:pt idx="421">
                  <c:v>2329.02</c:v>
                </c:pt>
                <c:pt idx="422">
                  <c:v>2329.03</c:v>
                </c:pt>
                <c:pt idx="423">
                  <c:v>2329.04</c:v>
                </c:pt>
                <c:pt idx="424">
                  <c:v>2329.05</c:v>
                </c:pt>
                <c:pt idx="425">
                  <c:v>2329.06</c:v>
                </c:pt>
                <c:pt idx="426">
                  <c:v>2329.07</c:v>
                </c:pt>
                <c:pt idx="427">
                  <c:v>2329.08</c:v>
                </c:pt>
                <c:pt idx="428">
                  <c:v>2329.09</c:v>
                </c:pt>
                <c:pt idx="429">
                  <c:v>2329.10</c:v>
                </c:pt>
                <c:pt idx="430">
                  <c:v>2329.11</c:v>
                </c:pt>
                <c:pt idx="431">
                  <c:v>2329.12</c:v>
                </c:pt>
                <c:pt idx="432">
                  <c:v>2330.01</c:v>
                </c:pt>
                <c:pt idx="433">
                  <c:v>2330.02</c:v>
                </c:pt>
                <c:pt idx="434">
                  <c:v>2330.03</c:v>
                </c:pt>
                <c:pt idx="435">
                  <c:v>2330.04</c:v>
                </c:pt>
                <c:pt idx="436">
                  <c:v>2330.05</c:v>
                </c:pt>
                <c:pt idx="437">
                  <c:v>2330.06</c:v>
                </c:pt>
                <c:pt idx="438">
                  <c:v>2330.07</c:v>
                </c:pt>
                <c:pt idx="439">
                  <c:v>2330.08</c:v>
                </c:pt>
                <c:pt idx="440">
                  <c:v>2330.09</c:v>
                </c:pt>
                <c:pt idx="441">
                  <c:v>2330.10</c:v>
                </c:pt>
                <c:pt idx="442">
                  <c:v>2330.11</c:v>
                </c:pt>
                <c:pt idx="443">
                  <c:v>2330.12</c:v>
                </c:pt>
                <c:pt idx="444">
                  <c:v>2331.01</c:v>
                </c:pt>
                <c:pt idx="445">
                  <c:v>2331.02</c:v>
                </c:pt>
                <c:pt idx="446">
                  <c:v>2331.03</c:v>
                </c:pt>
                <c:pt idx="447">
                  <c:v>2331.04</c:v>
                </c:pt>
                <c:pt idx="448">
                  <c:v>2331.05</c:v>
                </c:pt>
                <c:pt idx="449">
                  <c:v>2331.06</c:v>
                </c:pt>
                <c:pt idx="450">
                  <c:v>2331.07</c:v>
                </c:pt>
                <c:pt idx="451">
                  <c:v>2331.08</c:v>
                </c:pt>
                <c:pt idx="452">
                  <c:v>2331.09</c:v>
                </c:pt>
                <c:pt idx="453">
                  <c:v>2331.10</c:v>
                </c:pt>
                <c:pt idx="454">
                  <c:v>2331.11</c:v>
                </c:pt>
                <c:pt idx="455">
                  <c:v>2331.12</c:v>
                </c:pt>
                <c:pt idx="456">
                  <c:v>2332.01</c:v>
                </c:pt>
                <c:pt idx="457">
                  <c:v>2332.02</c:v>
                </c:pt>
                <c:pt idx="458">
                  <c:v>2332.03</c:v>
                </c:pt>
                <c:pt idx="459">
                  <c:v>2332.04</c:v>
                </c:pt>
                <c:pt idx="460">
                  <c:v>2332.05</c:v>
                </c:pt>
                <c:pt idx="461">
                  <c:v>2332.06</c:v>
                </c:pt>
                <c:pt idx="462">
                  <c:v>2332.07</c:v>
                </c:pt>
                <c:pt idx="463">
                  <c:v>2332.08</c:v>
                </c:pt>
                <c:pt idx="464">
                  <c:v>2332.09</c:v>
                </c:pt>
                <c:pt idx="465">
                  <c:v>2332.10</c:v>
                </c:pt>
                <c:pt idx="466">
                  <c:v>2332.11</c:v>
                </c:pt>
                <c:pt idx="467">
                  <c:v>2332.12</c:v>
                </c:pt>
                <c:pt idx="468">
                  <c:v>2333.01</c:v>
                </c:pt>
                <c:pt idx="469">
                  <c:v>2333.02</c:v>
                </c:pt>
                <c:pt idx="470">
                  <c:v>2333.03</c:v>
                </c:pt>
                <c:pt idx="471">
                  <c:v>2333.04</c:v>
                </c:pt>
                <c:pt idx="472">
                  <c:v>2333.05</c:v>
                </c:pt>
                <c:pt idx="473">
                  <c:v>2333.06</c:v>
                </c:pt>
                <c:pt idx="474">
                  <c:v>2333.07</c:v>
                </c:pt>
                <c:pt idx="475">
                  <c:v>2333.08</c:v>
                </c:pt>
                <c:pt idx="476">
                  <c:v>2333.09</c:v>
                </c:pt>
                <c:pt idx="477">
                  <c:v>2333.10</c:v>
                </c:pt>
                <c:pt idx="478">
                  <c:v>2333.11</c:v>
                </c:pt>
                <c:pt idx="479">
                  <c:v>2333.12</c:v>
                </c:pt>
                <c:pt idx="480">
                  <c:v>2334.01</c:v>
                </c:pt>
                <c:pt idx="481">
                  <c:v>2334.02</c:v>
                </c:pt>
                <c:pt idx="482">
                  <c:v>2334.03</c:v>
                </c:pt>
                <c:pt idx="483">
                  <c:v>2334.04</c:v>
                </c:pt>
                <c:pt idx="484">
                  <c:v>2334.05</c:v>
                </c:pt>
                <c:pt idx="485">
                  <c:v>2334.06</c:v>
                </c:pt>
                <c:pt idx="486">
                  <c:v>2334.07</c:v>
                </c:pt>
                <c:pt idx="487">
                  <c:v>2334.08</c:v>
                </c:pt>
                <c:pt idx="488">
                  <c:v>2334.09</c:v>
                </c:pt>
                <c:pt idx="489">
                  <c:v>2334.10</c:v>
                </c:pt>
                <c:pt idx="490">
                  <c:v>2334.11</c:v>
                </c:pt>
                <c:pt idx="491">
                  <c:v>2334.12</c:v>
                </c:pt>
                <c:pt idx="492">
                  <c:v>2335.01</c:v>
                </c:pt>
                <c:pt idx="493">
                  <c:v>2335.02</c:v>
                </c:pt>
                <c:pt idx="494">
                  <c:v>2335.03</c:v>
                </c:pt>
                <c:pt idx="495">
                  <c:v>2335.04</c:v>
                </c:pt>
                <c:pt idx="496">
                  <c:v>2335.05</c:v>
                </c:pt>
                <c:pt idx="497">
                  <c:v>2335.06</c:v>
                </c:pt>
                <c:pt idx="498">
                  <c:v>2335.07</c:v>
                </c:pt>
                <c:pt idx="499">
                  <c:v>2335.08</c:v>
                </c:pt>
                <c:pt idx="500">
                  <c:v>2335.09</c:v>
                </c:pt>
                <c:pt idx="501">
                  <c:v>2335.10</c:v>
                </c:pt>
                <c:pt idx="502">
                  <c:v>2335.11</c:v>
                </c:pt>
                <c:pt idx="503">
                  <c:v>2335.12</c:v>
                </c:pt>
                <c:pt idx="504">
                  <c:v>2336.01</c:v>
                </c:pt>
                <c:pt idx="505">
                  <c:v>2336.02</c:v>
                </c:pt>
                <c:pt idx="506">
                  <c:v>2336.03</c:v>
                </c:pt>
                <c:pt idx="507">
                  <c:v>2336.04</c:v>
                </c:pt>
                <c:pt idx="508">
                  <c:v>2336.05</c:v>
                </c:pt>
                <c:pt idx="509">
                  <c:v>2336.06</c:v>
                </c:pt>
                <c:pt idx="510">
                  <c:v>2336.07</c:v>
                </c:pt>
                <c:pt idx="511">
                  <c:v>2336.08</c:v>
                </c:pt>
                <c:pt idx="512">
                  <c:v>2336.09</c:v>
                </c:pt>
                <c:pt idx="513">
                  <c:v>2336.10</c:v>
                </c:pt>
                <c:pt idx="514">
                  <c:v>2336.11</c:v>
                </c:pt>
                <c:pt idx="515">
                  <c:v>2336.12</c:v>
                </c:pt>
                <c:pt idx="516">
                  <c:v>2337.01</c:v>
                </c:pt>
                <c:pt idx="517">
                  <c:v>2337.02</c:v>
                </c:pt>
                <c:pt idx="518">
                  <c:v>2337.03</c:v>
                </c:pt>
                <c:pt idx="519">
                  <c:v>2337.04</c:v>
                </c:pt>
                <c:pt idx="520">
                  <c:v>2337.05</c:v>
                </c:pt>
                <c:pt idx="521">
                  <c:v>2337.06</c:v>
                </c:pt>
                <c:pt idx="522">
                  <c:v>2337.07</c:v>
                </c:pt>
                <c:pt idx="523">
                  <c:v>2337.08</c:v>
                </c:pt>
                <c:pt idx="524">
                  <c:v>2337.09</c:v>
                </c:pt>
                <c:pt idx="525">
                  <c:v>2337.10</c:v>
                </c:pt>
                <c:pt idx="526">
                  <c:v>2337.11</c:v>
                </c:pt>
                <c:pt idx="527">
                  <c:v>2337.12</c:v>
                </c:pt>
                <c:pt idx="528">
                  <c:v>2338.01</c:v>
                </c:pt>
                <c:pt idx="529">
                  <c:v>2338.02</c:v>
                </c:pt>
                <c:pt idx="530">
                  <c:v>2338.03</c:v>
                </c:pt>
                <c:pt idx="531">
                  <c:v>2338.04</c:v>
                </c:pt>
                <c:pt idx="532">
                  <c:v>2338.05</c:v>
                </c:pt>
                <c:pt idx="533">
                  <c:v>2338.06</c:v>
                </c:pt>
                <c:pt idx="534">
                  <c:v>2338.07</c:v>
                </c:pt>
                <c:pt idx="535">
                  <c:v>2338.08</c:v>
                </c:pt>
                <c:pt idx="536">
                  <c:v>2338.09</c:v>
                </c:pt>
                <c:pt idx="537">
                  <c:v>2338.10</c:v>
                </c:pt>
                <c:pt idx="538">
                  <c:v>2338.11</c:v>
                </c:pt>
                <c:pt idx="539">
                  <c:v>2338.12</c:v>
                </c:pt>
                <c:pt idx="540">
                  <c:v>2339.01</c:v>
                </c:pt>
                <c:pt idx="541">
                  <c:v>2339.02</c:v>
                </c:pt>
                <c:pt idx="542">
                  <c:v>2339.03</c:v>
                </c:pt>
                <c:pt idx="543">
                  <c:v>2339.04</c:v>
                </c:pt>
                <c:pt idx="544">
                  <c:v>2339.05</c:v>
                </c:pt>
                <c:pt idx="545">
                  <c:v>2339.06</c:v>
                </c:pt>
                <c:pt idx="546">
                  <c:v>2339.07</c:v>
                </c:pt>
                <c:pt idx="547">
                  <c:v>2339.08</c:v>
                </c:pt>
                <c:pt idx="548">
                  <c:v>2339.09</c:v>
                </c:pt>
                <c:pt idx="549">
                  <c:v>2339.10</c:v>
                </c:pt>
                <c:pt idx="550">
                  <c:v>2339.11</c:v>
                </c:pt>
                <c:pt idx="551">
                  <c:v>2339.12</c:v>
                </c:pt>
                <c:pt idx="552">
                  <c:v>2340.01</c:v>
                </c:pt>
                <c:pt idx="553">
                  <c:v>2340.02</c:v>
                </c:pt>
                <c:pt idx="554">
                  <c:v>2340.03</c:v>
                </c:pt>
                <c:pt idx="555">
                  <c:v>2340.04</c:v>
                </c:pt>
                <c:pt idx="556">
                  <c:v>2340.05</c:v>
                </c:pt>
                <c:pt idx="557">
                  <c:v>2340.06</c:v>
                </c:pt>
                <c:pt idx="558">
                  <c:v>2340.07</c:v>
                </c:pt>
                <c:pt idx="559">
                  <c:v>2340.08</c:v>
                </c:pt>
                <c:pt idx="560">
                  <c:v>2340.09</c:v>
                </c:pt>
                <c:pt idx="561">
                  <c:v>2340.10</c:v>
                </c:pt>
                <c:pt idx="562">
                  <c:v>2340.11</c:v>
                </c:pt>
                <c:pt idx="563">
                  <c:v>2340.12</c:v>
                </c:pt>
                <c:pt idx="564">
                  <c:v>2341.01</c:v>
                </c:pt>
                <c:pt idx="565">
                  <c:v>2341.02</c:v>
                </c:pt>
                <c:pt idx="566">
                  <c:v>2341.03</c:v>
                </c:pt>
                <c:pt idx="567">
                  <c:v>2341.04</c:v>
                </c:pt>
                <c:pt idx="568">
                  <c:v>2341.05</c:v>
                </c:pt>
                <c:pt idx="569">
                  <c:v>2341.06</c:v>
                </c:pt>
                <c:pt idx="570">
                  <c:v>2341.07</c:v>
                </c:pt>
                <c:pt idx="571">
                  <c:v>2341.08</c:v>
                </c:pt>
                <c:pt idx="572">
                  <c:v>2341.09</c:v>
                </c:pt>
                <c:pt idx="573">
                  <c:v>2341.10</c:v>
                </c:pt>
                <c:pt idx="574">
                  <c:v>2341.11</c:v>
                </c:pt>
                <c:pt idx="575">
                  <c:v>2341.12</c:v>
                </c:pt>
                <c:pt idx="576">
                  <c:v>2342.01</c:v>
                </c:pt>
                <c:pt idx="577">
                  <c:v>2342.02</c:v>
                </c:pt>
                <c:pt idx="578">
                  <c:v>2342.03</c:v>
                </c:pt>
                <c:pt idx="579">
                  <c:v>2342.04</c:v>
                </c:pt>
                <c:pt idx="580">
                  <c:v>2342.05</c:v>
                </c:pt>
                <c:pt idx="581">
                  <c:v>2342.06</c:v>
                </c:pt>
                <c:pt idx="582">
                  <c:v>2342.07</c:v>
                </c:pt>
                <c:pt idx="583">
                  <c:v>2342.08</c:v>
                </c:pt>
                <c:pt idx="584">
                  <c:v>2342.09</c:v>
                </c:pt>
                <c:pt idx="585">
                  <c:v>2342.10</c:v>
                </c:pt>
                <c:pt idx="586">
                  <c:v>2342.11</c:v>
                </c:pt>
                <c:pt idx="587">
                  <c:v>2342.12</c:v>
                </c:pt>
                <c:pt idx="588">
                  <c:v>2343.01</c:v>
                </c:pt>
                <c:pt idx="589">
                  <c:v>2343.02</c:v>
                </c:pt>
                <c:pt idx="590">
                  <c:v>2343.03</c:v>
                </c:pt>
                <c:pt idx="591">
                  <c:v>2343.04</c:v>
                </c:pt>
                <c:pt idx="592">
                  <c:v>2343.05</c:v>
                </c:pt>
                <c:pt idx="593">
                  <c:v>2343.06</c:v>
                </c:pt>
                <c:pt idx="594">
                  <c:v>2343.07</c:v>
                </c:pt>
                <c:pt idx="595">
                  <c:v>2343.08</c:v>
                </c:pt>
                <c:pt idx="596">
                  <c:v>2343.09</c:v>
                </c:pt>
                <c:pt idx="597">
                  <c:v>2343.10</c:v>
                </c:pt>
                <c:pt idx="598">
                  <c:v>2343.11</c:v>
                </c:pt>
                <c:pt idx="599">
                  <c:v>2343.12</c:v>
                </c:pt>
                <c:pt idx="600">
                  <c:v>2344.01</c:v>
                </c:pt>
                <c:pt idx="601">
                  <c:v>2344.02</c:v>
                </c:pt>
                <c:pt idx="602">
                  <c:v>2344.03</c:v>
                </c:pt>
                <c:pt idx="603">
                  <c:v>2344.04</c:v>
                </c:pt>
                <c:pt idx="604">
                  <c:v>2344.05</c:v>
                </c:pt>
                <c:pt idx="605">
                  <c:v>2344.06</c:v>
                </c:pt>
                <c:pt idx="606">
                  <c:v>2344.07</c:v>
                </c:pt>
                <c:pt idx="607">
                  <c:v>2344.08</c:v>
                </c:pt>
                <c:pt idx="608">
                  <c:v>2344.09</c:v>
                </c:pt>
                <c:pt idx="609">
                  <c:v>2344.10</c:v>
                </c:pt>
                <c:pt idx="610">
                  <c:v>2344.11</c:v>
                </c:pt>
                <c:pt idx="611">
                  <c:v>2344.12</c:v>
                </c:pt>
                <c:pt idx="612">
                  <c:v>2345.01</c:v>
                </c:pt>
                <c:pt idx="613">
                  <c:v>2345.02</c:v>
                </c:pt>
                <c:pt idx="614">
                  <c:v>2345.03</c:v>
                </c:pt>
                <c:pt idx="615">
                  <c:v>2345.04</c:v>
                </c:pt>
                <c:pt idx="616">
                  <c:v>2345.05</c:v>
                </c:pt>
                <c:pt idx="617">
                  <c:v>2345.06</c:v>
                </c:pt>
                <c:pt idx="618">
                  <c:v>2345.07</c:v>
                </c:pt>
                <c:pt idx="619">
                  <c:v>2345.08</c:v>
                </c:pt>
                <c:pt idx="620">
                  <c:v>2345.09</c:v>
                </c:pt>
                <c:pt idx="621">
                  <c:v>2345.10</c:v>
                </c:pt>
                <c:pt idx="622">
                  <c:v>2345.11</c:v>
                </c:pt>
                <c:pt idx="623">
                  <c:v>2345.12</c:v>
                </c:pt>
                <c:pt idx="624">
                  <c:v>2346.01</c:v>
                </c:pt>
                <c:pt idx="625">
                  <c:v>2346.02</c:v>
                </c:pt>
                <c:pt idx="626">
                  <c:v>2346.03</c:v>
                </c:pt>
                <c:pt idx="627">
                  <c:v>2346.04</c:v>
                </c:pt>
                <c:pt idx="628">
                  <c:v>2346.05</c:v>
                </c:pt>
                <c:pt idx="629">
                  <c:v>2346.06</c:v>
                </c:pt>
                <c:pt idx="630">
                  <c:v>2346.07</c:v>
                </c:pt>
                <c:pt idx="631">
                  <c:v>2346.08</c:v>
                </c:pt>
                <c:pt idx="632">
                  <c:v>2346.09</c:v>
                </c:pt>
                <c:pt idx="633">
                  <c:v>2346.10</c:v>
                </c:pt>
                <c:pt idx="634">
                  <c:v>2346.11</c:v>
                </c:pt>
                <c:pt idx="635">
                  <c:v>2346.12</c:v>
                </c:pt>
                <c:pt idx="636">
                  <c:v>2347.01</c:v>
                </c:pt>
                <c:pt idx="637">
                  <c:v>2347.02</c:v>
                </c:pt>
                <c:pt idx="638">
                  <c:v>2347.03</c:v>
                </c:pt>
                <c:pt idx="639">
                  <c:v>2347.04</c:v>
                </c:pt>
                <c:pt idx="640">
                  <c:v>2347.05</c:v>
                </c:pt>
                <c:pt idx="641">
                  <c:v>2347.06</c:v>
                </c:pt>
                <c:pt idx="642">
                  <c:v>2347.07</c:v>
                </c:pt>
                <c:pt idx="643">
                  <c:v>2347.08</c:v>
                </c:pt>
                <c:pt idx="644">
                  <c:v>2347.09</c:v>
                </c:pt>
                <c:pt idx="645">
                  <c:v>2347.10</c:v>
                </c:pt>
                <c:pt idx="646">
                  <c:v>2347.11</c:v>
                </c:pt>
                <c:pt idx="647">
                  <c:v>2347.12</c:v>
                </c:pt>
                <c:pt idx="648">
                  <c:v>2348.01</c:v>
                </c:pt>
                <c:pt idx="649">
                  <c:v>2348.02</c:v>
                </c:pt>
                <c:pt idx="650">
                  <c:v>2348.03</c:v>
                </c:pt>
                <c:pt idx="651">
                  <c:v>2348.04</c:v>
                </c:pt>
                <c:pt idx="652">
                  <c:v>2348.05</c:v>
                </c:pt>
                <c:pt idx="653">
                  <c:v>2348.06</c:v>
                </c:pt>
                <c:pt idx="654">
                  <c:v>2348.07</c:v>
                </c:pt>
                <c:pt idx="655">
                  <c:v>2348.08</c:v>
                </c:pt>
                <c:pt idx="656">
                  <c:v>2348.09</c:v>
                </c:pt>
                <c:pt idx="657">
                  <c:v>2348.10</c:v>
                </c:pt>
                <c:pt idx="658">
                  <c:v>2348.11</c:v>
                </c:pt>
                <c:pt idx="659">
                  <c:v>2348.12</c:v>
                </c:pt>
                <c:pt idx="660">
                  <c:v>2349.01</c:v>
                </c:pt>
                <c:pt idx="661">
                  <c:v>2349.02</c:v>
                </c:pt>
                <c:pt idx="662">
                  <c:v>2349.03</c:v>
                </c:pt>
                <c:pt idx="663">
                  <c:v>2349.04</c:v>
                </c:pt>
                <c:pt idx="664">
                  <c:v>2349.05</c:v>
                </c:pt>
                <c:pt idx="665">
                  <c:v>2349.06</c:v>
                </c:pt>
                <c:pt idx="666">
                  <c:v>2349.07</c:v>
                </c:pt>
                <c:pt idx="667">
                  <c:v>2349.08</c:v>
                </c:pt>
                <c:pt idx="668">
                  <c:v>2349.09</c:v>
                </c:pt>
                <c:pt idx="669">
                  <c:v>2349.10</c:v>
                </c:pt>
                <c:pt idx="670">
                  <c:v>2349.11</c:v>
                </c:pt>
                <c:pt idx="671">
                  <c:v>2349.12</c:v>
                </c:pt>
                <c:pt idx="672">
                  <c:v>2350.01</c:v>
                </c:pt>
                <c:pt idx="673">
                  <c:v>2350.02</c:v>
                </c:pt>
                <c:pt idx="674">
                  <c:v>2350.03</c:v>
                </c:pt>
                <c:pt idx="675">
                  <c:v>2350.04</c:v>
                </c:pt>
                <c:pt idx="676">
                  <c:v>2350.05</c:v>
                </c:pt>
                <c:pt idx="677">
                  <c:v>2350.06</c:v>
                </c:pt>
                <c:pt idx="678">
                  <c:v>2350.07</c:v>
                </c:pt>
                <c:pt idx="679">
                  <c:v>2350.08</c:v>
                </c:pt>
                <c:pt idx="680">
                  <c:v>2350.09</c:v>
                </c:pt>
                <c:pt idx="681">
                  <c:v>2350.10</c:v>
                </c:pt>
                <c:pt idx="682">
                  <c:v>2350.11</c:v>
                </c:pt>
                <c:pt idx="683">
                  <c:v>2350.12</c:v>
                </c:pt>
                <c:pt idx="684">
                  <c:v>2351.01</c:v>
                </c:pt>
                <c:pt idx="685">
                  <c:v>2351.02</c:v>
                </c:pt>
                <c:pt idx="686">
                  <c:v>2351.03</c:v>
                </c:pt>
                <c:pt idx="687">
                  <c:v>2351.04</c:v>
                </c:pt>
                <c:pt idx="688">
                  <c:v>2351.05</c:v>
                </c:pt>
                <c:pt idx="689">
                  <c:v>2351.06</c:v>
                </c:pt>
                <c:pt idx="690">
                  <c:v>2351.07</c:v>
                </c:pt>
                <c:pt idx="691">
                  <c:v>2351.08</c:v>
                </c:pt>
                <c:pt idx="692">
                  <c:v>2351.09</c:v>
                </c:pt>
                <c:pt idx="693">
                  <c:v>2351.10</c:v>
                </c:pt>
                <c:pt idx="694">
                  <c:v>2351.11</c:v>
                </c:pt>
                <c:pt idx="695">
                  <c:v>2351.12</c:v>
                </c:pt>
                <c:pt idx="696">
                  <c:v>2352.01</c:v>
                </c:pt>
                <c:pt idx="697">
                  <c:v>2352.02</c:v>
                </c:pt>
                <c:pt idx="698">
                  <c:v>2352.03</c:v>
                </c:pt>
                <c:pt idx="699">
                  <c:v>2352.04</c:v>
                </c:pt>
                <c:pt idx="700">
                  <c:v>2352.05</c:v>
                </c:pt>
                <c:pt idx="701">
                  <c:v>2352.06</c:v>
                </c:pt>
                <c:pt idx="702">
                  <c:v>2352.07</c:v>
                </c:pt>
                <c:pt idx="703">
                  <c:v>2352.08</c:v>
                </c:pt>
                <c:pt idx="704">
                  <c:v>2352.09</c:v>
                </c:pt>
                <c:pt idx="705">
                  <c:v>2352.10</c:v>
                </c:pt>
                <c:pt idx="706">
                  <c:v>2352.11</c:v>
                </c:pt>
                <c:pt idx="707">
                  <c:v>2352.12</c:v>
                </c:pt>
                <c:pt idx="708">
                  <c:v>2353.01</c:v>
                </c:pt>
                <c:pt idx="709">
                  <c:v>2353.02</c:v>
                </c:pt>
                <c:pt idx="710">
                  <c:v>2353.03</c:v>
                </c:pt>
                <c:pt idx="711">
                  <c:v>2353.04</c:v>
                </c:pt>
                <c:pt idx="712">
                  <c:v>2353.05</c:v>
                </c:pt>
                <c:pt idx="713">
                  <c:v>2353.06</c:v>
                </c:pt>
                <c:pt idx="714">
                  <c:v>2353.07</c:v>
                </c:pt>
                <c:pt idx="715">
                  <c:v>2353.08</c:v>
                </c:pt>
                <c:pt idx="716">
                  <c:v>2353.09</c:v>
                </c:pt>
                <c:pt idx="717">
                  <c:v>2353.10</c:v>
                </c:pt>
                <c:pt idx="718">
                  <c:v>2353.11</c:v>
                </c:pt>
                <c:pt idx="719">
                  <c:v>2353.12</c:v>
                </c:pt>
                <c:pt idx="720">
                  <c:v>2354.01</c:v>
                </c:pt>
                <c:pt idx="721">
                  <c:v>2354.02</c:v>
                </c:pt>
                <c:pt idx="722">
                  <c:v>2354.03</c:v>
                </c:pt>
                <c:pt idx="723">
                  <c:v>2354.04</c:v>
                </c:pt>
                <c:pt idx="724">
                  <c:v>2354.05</c:v>
                </c:pt>
                <c:pt idx="725">
                  <c:v>2354.06</c:v>
                </c:pt>
                <c:pt idx="726">
                  <c:v>2354.07</c:v>
                </c:pt>
                <c:pt idx="727">
                  <c:v>2354.08</c:v>
                </c:pt>
                <c:pt idx="728">
                  <c:v>2354.09</c:v>
                </c:pt>
                <c:pt idx="729">
                  <c:v>2354.10</c:v>
                </c:pt>
                <c:pt idx="730">
                  <c:v>2354.11</c:v>
                </c:pt>
                <c:pt idx="731">
                  <c:v>2354.12</c:v>
                </c:pt>
                <c:pt idx="732">
                  <c:v>2355.01</c:v>
                </c:pt>
                <c:pt idx="733">
                  <c:v>2355.02</c:v>
                </c:pt>
                <c:pt idx="734">
                  <c:v>2355.03</c:v>
                </c:pt>
                <c:pt idx="735">
                  <c:v>2355.04</c:v>
                </c:pt>
                <c:pt idx="736">
                  <c:v>2355.05</c:v>
                </c:pt>
                <c:pt idx="737">
                  <c:v>2355.06</c:v>
                </c:pt>
                <c:pt idx="738">
                  <c:v>2355.07</c:v>
                </c:pt>
                <c:pt idx="739">
                  <c:v>2355.08</c:v>
                </c:pt>
                <c:pt idx="740">
                  <c:v>2355.09</c:v>
                </c:pt>
                <c:pt idx="741">
                  <c:v>2355.10</c:v>
                </c:pt>
                <c:pt idx="742">
                  <c:v>2355.11</c:v>
                </c:pt>
                <c:pt idx="743">
                  <c:v>2355.12</c:v>
                </c:pt>
                <c:pt idx="744">
                  <c:v>2356.01</c:v>
                </c:pt>
                <c:pt idx="745">
                  <c:v>2356.02</c:v>
                </c:pt>
                <c:pt idx="746">
                  <c:v>2356.03</c:v>
                </c:pt>
                <c:pt idx="747">
                  <c:v>2356.04</c:v>
                </c:pt>
                <c:pt idx="748">
                  <c:v>2356.05</c:v>
                </c:pt>
                <c:pt idx="749">
                  <c:v>2356.06</c:v>
                </c:pt>
                <c:pt idx="750">
                  <c:v>2356.07</c:v>
                </c:pt>
                <c:pt idx="751">
                  <c:v>2356.08</c:v>
                </c:pt>
                <c:pt idx="752">
                  <c:v>2356.09</c:v>
                </c:pt>
                <c:pt idx="753">
                  <c:v>2356.10</c:v>
                </c:pt>
                <c:pt idx="754">
                  <c:v>2356.11</c:v>
                </c:pt>
                <c:pt idx="755">
                  <c:v>2356.12</c:v>
                </c:pt>
                <c:pt idx="756">
                  <c:v>2357.01</c:v>
                </c:pt>
                <c:pt idx="757">
                  <c:v>2357.02</c:v>
                </c:pt>
                <c:pt idx="758">
                  <c:v>2357.03</c:v>
                </c:pt>
                <c:pt idx="759">
                  <c:v>2357.04</c:v>
                </c:pt>
                <c:pt idx="760">
                  <c:v>2357.05</c:v>
                </c:pt>
                <c:pt idx="761">
                  <c:v>2357.06</c:v>
                </c:pt>
                <c:pt idx="762">
                  <c:v>2357.07</c:v>
                </c:pt>
                <c:pt idx="763">
                  <c:v>2357.08</c:v>
                </c:pt>
                <c:pt idx="764">
                  <c:v>2357.09</c:v>
                </c:pt>
                <c:pt idx="765">
                  <c:v>2357.10</c:v>
                </c:pt>
                <c:pt idx="766">
                  <c:v>2357.11</c:v>
                </c:pt>
                <c:pt idx="767">
                  <c:v>2357.12</c:v>
                </c:pt>
                <c:pt idx="768">
                  <c:v>2358.01</c:v>
                </c:pt>
                <c:pt idx="769">
                  <c:v>2358.02</c:v>
                </c:pt>
                <c:pt idx="770">
                  <c:v>2358.03</c:v>
                </c:pt>
                <c:pt idx="771">
                  <c:v>2358.04</c:v>
                </c:pt>
                <c:pt idx="772">
                  <c:v>2358.05</c:v>
                </c:pt>
                <c:pt idx="773">
                  <c:v>2358.06</c:v>
                </c:pt>
                <c:pt idx="774">
                  <c:v>2358.07</c:v>
                </c:pt>
                <c:pt idx="775">
                  <c:v>2358.08</c:v>
                </c:pt>
                <c:pt idx="776">
                  <c:v>2358.09</c:v>
                </c:pt>
                <c:pt idx="777">
                  <c:v>2358.10</c:v>
                </c:pt>
                <c:pt idx="778">
                  <c:v>2358.11</c:v>
                </c:pt>
                <c:pt idx="779">
                  <c:v>2358.12</c:v>
                </c:pt>
              </c:strCache>
            </c:strRef>
          </c:cat>
          <c:val>
            <c:numRef>
              <c:f>Sheet1!$B$2:$B$781</c:f>
              <c:numCache>
                <c:formatCode>_(* #,##0_);_(* \(#,##0\);_(* "-"??_);_(@_)</c:formatCode>
                <c:ptCount val="780"/>
                <c:pt idx="0">
                  <c:v>58.061</c:v>
                </c:pt>
                <c:pt idx="1">
                  <c:v>58.195999999999998</c:v>
                </c:pt>
                <c:pt idx="2">
                  <c:v>57.670999999999999</c:v>
                </c:pt>
                <c:pt idx="3">
                  <c:v>58.290999999999997</c:v>
                </c:pt>
                <c:pt idx="4">
                  <c:v>57.853999999999999</c:v>
                </c:pt>
                <c:pt idx="5">
                  <c:v>58.743000000000002</c:v>
                </c:pt>
                <c:pt idx="6">
                  <c:v>58.968000000000004</c:v>
                </c:pt>
                <c:pt idx="7">
                  <c:v>58.456000000000003</c:v>
                </c:pt>
                <c:pt idx="8">
                  <c:v>58.512999999999998</c:v>
                </c:pt>
                <c:pt idx="9">
                  <c:v>58.387</c:v>
                </c:pt>
                <c:pt idx="10">
                  <c:v>58.417000000000002</c:v>
                </c:pt>
                <c:pt idx="11">
                  <c:v>58.74</c:v>
                </c:pt>
                <c:pt idx="12">
                  <c:v>58.174999999999997</c:v>
                </c:pt>
                <c:pt idx="13">
                  <c:v>58.207999999999998</c:v>
                </c:pt>
                <c:pt idx="14">
                  <c:v>58.042999999999999</c:v>
                </c:pt>
                <c:pt idx="15">
                  <c:v>57.747</c:v>
                </c:pt>
                <c:pt idx="16">
                  <c:v>57.552</c:v>
                </c:pt>
                <c:pt idx="17">
                  <c:v>57.171999999999997</c:v>
                </c:pt>
                <c:pt idx="18">
                  <c:v>57.19</c:v>
                </c:pt>
                <c:pt idx="19">
                  <c:v>57.396999999999998</c:v>
                </c:pt>
                <c:pt idx="20">
                  <c:v>57.584000000000003</c:v>
                </c:pt>
                <c:pt idx="21">
                  <c:v>57.268999999999998</c:v>
                </c:pt>
                <c:pt idx="22">
                  <c:v>58.009</c:v>
                </c:pt>
                <c:pt idx="23">
                  <c:v>57.844999999999999</c:v>
                </c:pt>
                <c:pt idx="24">
                  <c:v>57.634999999999998</c:v>
                </c:pt>
                <c:pt idx="25">
                  <c:v>57.750999999999998</c:v>
                </c:pt>
                <c:pt idx="26">
                  <c:v>57.728000000000002</c:v>
                </c:pt>
                <c:pt idx="27">
                  <c:v>58.582999999999998</c:v>
                </c:pt>
                <c:pt idx="28">
                  <c:v>58.649000000000001</c:v>
                </c:pt>
                <c:pt idx="29">
                  <c:v>59.052</c:v>
                </c:pt>
                <c:pt idx="30">
                  <c:v>59.000999999999998</c:v>
                </c:pt>
                <c:pt idx="31">
                  <c:v>59.796999999999997</c:v>
                </c:pt>
                <c:pt idx="32">
                  <c:v>59.575000000000003</c:v>
                </c:pt>
                <c:pt idx="33">
                  <c:v>59.802999999999997</c:v>
                </c:pt>
                <c:pt idx="34">
                  <c:v>59.697000000000003</c:v>
                </c:pt>
                <c:pt idx="35">
                  <c:v>59.429000000000002</c:v>
                </c:pt>
                <c:pt idx="36">
                  <c:v>59.636000000000003</c:v>
                </c:pt>
                <c:pt idx="37">
                  <c:v>59.661000000000001</c:v>
                </c:pt>
                <c:pt idx="38">
                  <c:v>60.401000000000003</c:v>
                </c:pt>
                <c:pt idx="39">
                  <c:v>59.889000000000003</c:v>
                </c:pt>
                <c:pt idx="40">
                  <c:v>60.188000000000002</c:v>
                </c:pt>
                <c:pt idx="41">
                  <c:v>59.62</c:v>
                </c:pt>
                <c:pt idx="42">
                  <c:v>60.155999999999999</c:v>
                </c:pt>
                <c:pt idx="43">
                  <c:v>59.994</c:v>
                </c:pt>
                <c:pt idx="44">
                  <c:v>59.713000000000001</c:v>
                </c:pt>
                <c:pt idx="45">
                  <c:v>60.01</c:v>
                </c:pt>
                <c:pt idx="46">
                  <c:v>59.835999999999999</c:v>
                </c:pt>
                <c:pt idx="47">
                  <c:v>60.497</c:v>
                </c:pt>
                <c:pt idx="48">
                  <c:v>60.46</c:v>
                </c:pt>
                <c:pt idx="49">
                  <c:v>60.462000000000003</c:v>
                </c:pt>
                <c:pt idx="50">
                  <c:v>59.908000000000001</c:v>
                </c:pt>
                <c:pt idx="51">
                  <c:v>59.908999999999999</c:v>
                </c:pt>
                <c:pt idx="52">
                  <c:v>60.195</c:v>
                </c:pt>
                <c:pt idx="53">
                  <c:v>60.219000000000001</c:v>
                </c:pt>
                <c:pt idx="54">
                  <c:v>59.970999999999997</c:v>
                </c:pt>
                <c:pt idx="55">
                  <c:v>59.79</c:v>
                </c:pt>
                <c:pt idx="56">
                  <c:v>60.521000000000001</c:v>
                </c:pt>
                <c:pt idx="57">
                  <c:v>60.131999999999998</c:v>
                </c:pt>
                <c:pt idx="58">
                  <c:v>60.747999999999998</c:v>
                </c:pt>
                <c:pt idx="59">
                  <c:v>60.954000000000001</c:v>
                </c:pt>
                <c:pt idx="60">
                  <c:v>61.6</c:v>
                </c:pt>
                <c:pt idx="61">
                  <c:v>61.884</c:v>
                </c:pt>
                <c:pt idx="62">
                  <c:v>62.01</c:v>
                </c:pt>
                <c:pt idx="63">
                  <c:v>61.444000000000003</c:v>
                </c:pt>
                <c:pt idx="64">
                  <c:v>61.018999999999998</c:v>
                </c:pt>
                <c:pt idx="65">
                  <c:v>61.456000000000003</c:v>
                </c:pt>
                <c:pt idx="66">
                  <c:v>61.396999999999998</c:v>
                </c:pt>
                <c:pt idx="67">
                  <c:v>61.151000000000003</c:v>
                </c:pt>
                <c:pt idx="68">
                  <c:v>60.905999999999999</c:v>
                </c:pt>
                <c:pt idx="69">
                  <c:v>60.893000000000001</c:v>
                </c:pt>
                <c:pt idx="70">
                  <c:v>60.738</c:v>
                </c:pt>
                <c:pt idx="71">
                  <c:v>59.976999999999997</c:v>
                </c:pt>
                <c:pt idx="72">
                  <c:v>60.024000000000001</c:v>
                </c:pt>
                <c:pt idx="73">
                  <c:v>60.662999999999997</c:v>
                </c:pt>
                <c:pt idx="74">
                  <c:v>60.186</c:v>
                </c:pt>
                <c:pt idx="75">
                  <c:v>60.185000000000002</c:v>
                </c:pt>
                <c:pt idx="76">
                  <c:v>59.908000000000001</c:v>
                </c:pt>
                <c:pt idx="77">
                  <c:v>59.792000000000002</c:v>
                </c:pt>
                <c:pt idx="78">
                  <c:v>59.643000000000001</c:v>
                </c:pt>
                <c:pt idx="79">
                  <c:v>59.853000000000002</c:v>
                </c:pt>
                <c:pt idx="80">
                  <c:v>60.281999999999996</c:v>
                </c:pt>
                <c:pt idx="81">
                  <c:v>60.27</c:v>
                </c:pt>
                <c:pt idx="82">
                  <c:v>60.356999999999999</c:v>
                </c:pt>
                <c:pt idx="83">
                  <c:v>60.116</c:v>
                </c:pt>
                <c:pt idx="84">
                  <c:v>60.753</c:v>
                </c:pt>
                <c:pt idx="85">
                  <c:v>60.726999999999997</c:v>
                </c:pt>
                <c:pt idx="86">
                  <c:v>60.963999999999999</c:v>
                </c:pt>
                <c:pt idx="87">
                  <c:v>61.515000000000001</c:v>
                </c:pt>
                <c:pt idx="88">
                  <c:v>61.634</c:v>
                </c:pt>
                <c:pt idx="89">
                  <c:v>61.780999999999999</c:v>
                </c:pt>
                <c:pt idx="90">
                  <c:v>62.512999999999998</c:v>
                </c:pt>
                <c:pt idx="91">
                  <c:v>62.796999999999997</c:v>
                </c:pt>
                <c:pt idx="92">
                  <c:v>62.95</c:v>
                </c:pt>
                <c:pt idx="93">
                  <c:v>62.991</c:v>
                </c:pt>
                <c:pt idx="94">
                  <c:v>63.256999999999998</c:v>
                </c:pt>
                <c:pt idx="95">
                  <c:v>63.683999999999997</c:v>
                </c:pt>
                <c:pt idx="96">
                  <c:v>63.753</c:v>
                </c:pt>
                <c:pt idx="97">
                  <c:v>63.518000000000001</c:v>
                </c:pt>
                <c:pt idx="98">
                  <c:v>63.411000000000001</c:v>
                </c:pt>
                <c:pt idx="99">
                  <c:v>63.613999999999997</c:v>
                </c:pt>
                <c:pt idx="100">
                  <c:v>63.860999999999997</c:v>
                </c:pt>
                <c:pt idx="101">
                  <c:v>63.82</c:v>
                </c:pt>
                <c:pt idx="102">
                  <c:v>63.8</c:v>
                </c:pt>
                <c:pt idx="103">
                  <c:v>63.972000000000001</c:v>
                </c:pt>
                <c:pt idx="104">
                  <c:v>64.078999999999994</c:v>
                </c:pt>
                <c:pt idx="105">
                  <c:v>63.975000000000001</c:v>
                </c:pt>
                <c:pt idx="106">
                  <c:v>63.795999999999999</c:v>
                </c:pt>
                <c:pt idx="107">
                  <c:v>63.91</c:v>
                </c:pt>
                <c:pt idx="108">
                  <c:v>63.631999999999998</c:v>
                </c:pt>
                <c:pt idx="109">
                  <c:v>64.257000000000005</c:v>
                </c:pt>
                <c:pt idx="110">
                  <c:v>64.403999999999996</c:v>
                </c:pt>
                <c:pt idx="111">
                  <c:v>64.046999999999997</c:v>
                </c:pt>
                <c:pt idx="112">
                  <c:v>63.984999999999999</c:v>
                </c:pt>
                <c:pt idx="113">
                  <c:v>64.195999999999998</c:v>
                </c:pt>
                <c:pt idx="114">
                  <c:v>64.540000000000006</c:v>
                </c:pt>
                <c:pt idx="115">
                  <c:v>63.959000000000003</c:v>
                </c:pt>
                <c:pt idx="116">
                  <c:v>64.120999999999995</c:v>
                </c:pt>
                <c:pt idx="117">
                  <c:v>64.046000000000006</c:v>
                </c:pt>
                <c:pt idx="118">
                  <c:v>63.668999999999997</c:v>
                </c:pt>
                <c:pt idx="119">
                  <c:v>63.921999999999997</c:v>
                </c:pt>
                <c:pt idx="120">
                  <c:v>63.22</c:v>
                </c:pt>
                <c:pt idx="121">
                  <c:v>62.898000000000003</c:v>
                </c:pt>
                <c:pt idx="122">
                  <c:v>62.731000000000002</c:v>
                </c:pt>
                <c:pt idx="123">
                  <c:v>62.631</c:v>
                </c:pt>
                <c:pt idx="124">
                  <c:v>62.874000000000002</c:v>
                </c:pt>
                <c:pt idx="125">
                  <c:v>62.73</c:v>
                </c:pt>
                <c:pt idx="126">
                  <c:v>62.744999999999997</c:v>
                </c:pt>
                <c:pt idx="127">
                  <c:v>63.012</c:v>
                </c:pt>
                <c:pt idx="128">
                  <c:v>63.180999999999997</c:v>
                </c:pt>
                <c:pt idx="129">
                  <c:v>63.475000000000001</c:v>
                </c:pt>
                <c:pt idx="130">
                  <c:v>63.47</c:v>
                </c:pt>
                <c:pt idx="131">
                  <c:v>63.548999999999999</c:v>
                </c:pt>
                <c:pt idx="132">
                  <c:v>63.868000000000002</c:v>
                </c:pt>
                <c:pt idx="133">
                  <c:v>63.683999999999997</c:v>
                </c:pt>
                <c:pt idx="134">
                  <c:v>64.266999999999996</c:v>
                </c:pt>
                <c:pt idx="135">
                  <c:v>64.768000000000001</c:v>
                </c:pt>
                <c:pt idx="136">
                  <c:v>64.698999999999998</c:v>
                </c:pt>
                <c:pt idx="137">
                  <c:v>64.849000000000004</c:v>
                </c:pt>
                <c:pt idx="138">
                  <c:v>65.010999999999996</c:v>
                </c:pt>
                <c:pt idx="139">
                  <c:v>64.843999999999994</c:v>
                </c:pt>
                <c:pt idx="140">
                  <c:v>64.77</c:v>
                </c:pt>
                <c:pt idx="141">
                  <c:v>64.911000000000001</c:v>
                </c:pt>
                <c:pt idx="142">
                  <c:v>64.53</c:v>
                </c:pt>
                <c:pt idx="143">
                  <c:v>65.340999999999994</c:v>
                </c:pt>
                <c:pt idx="144">
                  <c:v>65.346999999999994</c:v>
                </c:pt>
                <c:pt idx="145">
                  <c:v>65.62</c:v>
                </c:pt>
                <c:pt idx="146">
                  <c:v>64.673000000000002</c:v>
                </c:pt>
                <c:pt idx="147">
                  <c:v>65.959000000000003</c:v>
                </c:pt>
                <c:pt idx="148">
                  <c:v>66.057000000000002</c:v>
                </c:pt>
                <c:pt idx="149">
                  <c:v>66.168000000000006</c:v>
                </c:pt>
                <c:pt idx="150">
                  <c:v>65.909000000000006</c:v>
                </c:pt>
                <c:pt idx="151">
                  <c:v>65.894999999999996</c:v>
                </c:pt>
                <c:pt idx="152">
                  <c:v>66.266999999999996</c:v>
                </c:pt>
                <c:pt idx="153">
                  <c:v>65.632000000000005</c:v>
                </c:pt>
                <c:pt idx="154">
                  <c:v>66.108999999999995</c:v>
                </c:pt>
                <c:pt idx="155">
                  <c:v>65.778000000000006</c:v>
                </c:pt>
                <c:pt idx="156">
                  <c:v>65.775999999999996</c:v>
                </c:pt>
                <c:pt idx="157">
                  <c:v>65.587999999999994</c:v>
                </c:pt>
                <c:pt idx="158">
                  <c:v>65.849999999999994</c:v>
                </c:pt>
                <c:pt idx="159">
                  <c:v>65.373999999999995</c:v>
                </c:pt>
                <c:pt idx="160">
                  <c:v>65.448999999999998</c:v>
                </c:pt>
                <c:pt idx="161">
                  <c:v>65.992999999999995</c:v>
                </c:pt>
                <c:pt idx="162">
                  <c:v>65.608000000000004</c:v>
                </c:pt>
                <c:pt idx="163">
                  <c:v>65.852000000000004</c:v>
                </c:pt>
                <c:pt idx="164">
                  <c:v>65.540999999999997</c:v>
                </c:pt>
                <c:pt idx="165">
                  <c:v>65.918999999999997</c:v>
                </c:pt>
                <c:pt idx="166">
                  <c:v>66.081000000000003</c:v>
                </c:pt>
                <c:pt idx="167">
                  <c:v>65.900000000000006</c:v>
                </c:pt>
                <c:pt idx="168">
                  <c:v>66.108000000000004</c:v>
                </c:pt>
                <c:pt idx="169">
                  <c:v>66.537999999999997</c:v>
                </c:pt>
                <c:pt idx="170">
                  <c:v>66.492999999999995</c:v>
                </c:pt>
                <c:pt idx="171">
                  <c:v>66.372</c:v>
                </c:pt>
                <c:pt idx="172">
                  <c:v>66.688000000000002</c:v>
                </c:pt>
                <c:pt idx="173">
                  <c:v>66.67</c:v>
                </c:pt>
                <c:pt idx="174">
                  <c:v>66.483000000000004</c:v>
                </c:pt>
                <c:pt idx="175">
                  <c:v>66.968000000000004</c:v>
                </c:pt>
                <c:pt idx="176">
                  <c:v>67.191999999999993</c:v>
                </c:pt>
                <c:pt idx="177">
                  <c:v>67.114000000000004</c:v>
                </c:pt>
                <c:pt idx="178">
                  <c:v>66.846999999999994</c:v>
                </c:pt>
                <c:pt idx="179">
                  <c:v>66.947000000000003</c:v>
                </c:pt>
                <c:pt idx="180">
                  <c:v>67.072000000000003</c:v>
                </c:pt>
                <c:pt idx="181">
                  <c:v>67.024000000000001</c:v>
                </c:pt>
                <c:pt idx="182">
                  <c:v>67.350999999999999</c:v>
                </c:pt>
                <c:pt idx="183">
                  <c:v>67.641999999999996</c:v>
                </c:pt>
                <c:pt idx="184">
                  <c:v>67.614999999999995</c:v>
                </c:pt>
                <c:pt idx="185">
                  <c:v>67.649000000000001</c:v>
                </c:pt>
                <c:pt idx="186">
                  <c:v>67.905000000000001</c:v>
                </c:pt>
                <c:pt idx="187">
                  <c:v>67.908000000000001</c:v>
                </c:pt>
                <c:pt idx="188">
                  <c:v>68.174000000000007</c:v>
                </c:pt>
                <c:pt idx="189">
                  <c:v>68.293999999999997</c:v>
                </c:pt>
                <c:pt idx="190">
                  <c:v>68.266999999999996</c:v>
                </c:pt>
                <c:pt idx="191">
                  <c:v>68.212999999999994</c:v>
                </c:pt>
                <c:pt idx="192">
                  <c:v>68.326999999999998</c:v>
                </c:pt>
                <c:pt idx="193">
                  <c:v>68.751000000000005</c:v>
                </c:pt>
                <c:pt idx="194">
                  <c:v>68.763000000000005</c:v>
                </c:pt>
                <c:pt idx="195">
                  <c:v>69.355999999999995</c:v>
                </c:pt>
                <c:pt idx="196">
                  <c:v>69.631</c:v>
                </c:pt>
                <c:pt idx="197">
                  <c:v>69.218000000000004</c:v>
                </c:pt>
                <c:pt idx="198">
                  <c:v>69.399000000000001</c:v>
                </c:pt>
                <c:pt idx="199">
                  <c:v>69.462999999999994</c:v>
                </c:pt>
                <c:pt idx="200">
                  <c:v>69.578000000000003</c:v>
                </c:pt>
                <c:pt idx="201">
                  <c:v>69.581999999999994</c:v>
                </c:pt>
                <c:pt idx="202">
                  <c:v>69.734999999999999</c:v>
                </c:pt>
                <c:pt idx="203">
                  <c:v>69.813999999999993</c:v>
                </c:pt>
                <c:pt idx="204">
                  <c:v>69.997</c:v>
                </c:pt>
                <c:pt idx="205">
                  <c:v>70.126999999999995</c:v>
                </c:pt>
                <c:pt idx="206">
                  <c:v>70.438999999999993</c:v>
                </c:pt>
                <c:pt idx="207">
                  <c:v>70.632999999999996</c:v>
                </c:pt>
                <c:pt idx="208">
                  <c:v>71.034000000000006</c:v>
                </c:pt>
                <c:pt idx="209">
                  <c:v>71.025000000000006</c:v>
                </c:pt>
                <c:pt idx="210">
                  <c:v>71.459999999999994</c:v>
                </c:pt>
                <c:pt idx="211">
                  <c:v>71.361999999999995</c:v>
                </c:pt>
                <c:pt idx="212">
                  <c:v>71.286000000000001</c:v>
                </c:pt>
                <c:pt idx="213">
                  <c:v>71.694999999999993</c:v>
                </c:pt>
                <c:pt idx="214">
                  <c:v>71.724000000000004</c:v>
                </c:pt>
                <c:pt idx="215">
                  <c:v>72.061999999999998</c:v>
                </c:pt>
                <c:pt idx="216">
                  <c:v>72.197999999999993</c:v>
                </c:pt>
                <c:pt idx="217">
                  <c:v>72.134</c:v>
                </c:pt>
                <c:pt idx="218">
                  <c:v>72.188000000000002</c:v>
                </c:pt>
                <c:pt idx="219">
                  <c:v>72.510000000000005</c:v>
                </c:pt>
                <c:pt idx="220">
                  <c:v>72.497</c:v>
                </c:pt>
                <c:pt idx="221">
                  <c:v>72.775000000000006</c:v>
                </c:pt>
                <c:pt idx="222">
                  <c:v>72.86</c:v>
                </c:pt>
                <c:pt idx="223">
                  <c:v>73.146000000000001</c:v>
                </c:pt>
                <c:pt idx="224">
                  <c:v>73.257999999999996</c:v>
                </c:pt>
                <c:pt idx="225">
                  <c:v>73.400999999999996</c:v>
                </c:pt>
                <c:pt idx="226">
                  <c:v>73.84</c:v>
                </c:pt>
                <c:pt idx="227">
                  <c:v>73.728999999999999</c:v>
                </c:pt>
                <c:pt idx="228">
                  <c:v>73.671000000000006</c:v>
                </c:pt>
                <c:pt idx="229">
                  <c:v>73.605999999999995</c:v>
                </c:pt>
                <c:pt idx="230">
                  <c:v>73.438999999999993</c:v>
                </c:pt>
                <c:pt idx="231">
                  <c:v>73.882000000000005</c:v>
                </c:pt>
                <c:pt idx="232">
                  <c:v>73.843999999999994</c:v>
                </c:pt>
                <c:pt idx="233">
                  <c:v>74.278000000000006</c:v>
                </c:pt>
                <c:pt idx="234">
                  <c:v>74.52</c:v>
                </c:pt>
                <c:pt idx="235">
                  <c:v>74.766999999999996</c:v>
                </c:pt>
                <c:pt idx="236">
                  <c:v>74.853999999999999</c:v>
                </c:pt>
                <c:pt idx="237">
                  <c:v>75.051000000000002</c:v>
                </c:pt>
                <c:pt idx="238">
                  <c:v>75.125</c:v>
                </c:pt>
                <c:pt idx="239">
                  <c:v>75.472999999999999</c:v>
                </c:pt>
                <c:pt idx="240">
                  <c:v>74.7</c:v>
                </c:pt>
                <c:pt idx="241">
                  <c:v>75.228999999999999</c:v>
                </c:pt>
                <c:pt idx="242">
                  <c:v>75.379000000000005</c:v>
                </c:pt>
                <c:pt idx="243">
                  <c:v>75.561000000000007</c:v>
                </c:pt>
                <c:pt idx="244">
                  <c:v>76.106999999999999</c:v>
                </c:pt>
                <c:pt idx="245">
                  <c:v>76.182000000000002</c:v>
                </c:pt>
                <c:pt idx="246">
                  <c:v>76.087000000000003</c:v>
                </c:pt>
                <c:pt idx="247">
                  <c:v>76.043000000000006</c:v>
                </c:pt>
                <c:pt idx="248">
                  <c:v>76.171999999999997</c:v>
                </c:pt>
                <c:pt idx="249">
                  <c:v>76.224000000000004</c:v>
                </c:pt>
                <c:pt idx="250">
                  <c:v>76.494</c:v>
                </c:pt>
                <c:pt idx="251">
                  <c:v>76.778000000000006</c:v>
                </c:pt>
                <c:pt idx="252">
                  <c:v>76.805000000000007</c:v>
                </c:pt>
                <c:pt idx="253">
                  <c:v>77.326999999999998</c:v>
                </c:pt>
                <c:pt idx="254">
                  <c:v>77.367000000000004</c:v>
                </c:pt>
                <c:pt idx="255">
                  <c:v>77.522999999999996</c:v>
                </c:pt>
                <c:pt idx="256">
                  <c:v>77.412000000000006</c:v>
                </c:pt>
                <c:pt idx="257">
                  <c:v>77.88</c:v>
                </c:pt>
                <c:pt idx="258">
                  <c:v>77.959000000000003</c:v>
                </c:pt>
                <c:pt idx="259">
                  <c:v>78.25</c:v>
                </c:pt>
                <c:pt idx="260">
                  <c:v>78.25</c:v>
                </c:pt>
                <c:pt idx="261">
                  <c:v>78.444999999999993</c:v>
                </c:pt>
                <c:pt idx="262">
                  <c:v>78.540999999999997</c:v>
                </c:pt>
                <c:pt idx="263">
                  <c:v>78.739999999999995</c:v>
                </c:pt>
                <c:pt idx="264">
                  <c:v>78.78</c:v>
                </c:pt>
                <c:pt idx="265">
                  <c:v>78.697999999999993</c:v>
                </c:pt>
                <c:pt idx="266">
                  <c:v>78.863</c:v>
                </c:pt>
                <c:pt idx="267">
                  <c:v>78.930000000000007</c:v>
                </c:pt>
                <c:pt idx="268">
                  <c:v>78.563999999999993</c:v>
                </c:pt>
                <c:pt idx="269">
                  <c:v>78.412999999999997</c:v>
                </c:pt>
                <c:pt idx="270">
                  <c:v>78.725999999999999</c:v>
                </c:pt>
                <c:pt idx="271">
                  <c:v>78.623999999999995</c:v>
                </c:pt>
                <c:pt idx="272">
                  <c:v>78.498000000000005</c:v>
                </c:pt>
                <c:pt idx="273">
                  <c:v>78.685000000000002</c:v>
                </c:pt>
                <c:pt idx="274">
                  <c:v>78.650000000000006</c:v>
                </c:pt>
                <c:pt idx="275">
                  <c:v>78.593999999999994</c:v>
                </c:pt>
                <c:pt idx="276">
                  <c:v>78.864000000000004</c:v>
                </c:pt>
                <c:pt idx="277">
                  <c:v>78.7</c:v>
                </c:pt>
                <c:pt idx="278">
                  <c:v>78.587999999999994</c:v>
                </c:pt>
                <c:pt idx="279">
                  <c:v>78.986999999999995</c:v>
                </c:pt>
                <c:pt idx="280">
                  <c:v>79.138999999999996</c:v>
                </c:pt>
                <c:pt idx="281">
                  <c:v>78.757000000000005</c:v>
                </c:pt>
                <c:pt idx="282">
                  <c:v>79.305000000000007</c:v>
                </c:pt>
                <c:pt idx="283">
                  <c:v>79.539000000000001</c:v>
                </c:pt>
                <c:pt idx="284">
                  <c:v>79.688999999999993</c:v>
                </c:pt>
                <c:pt idx="285">
                  <c:v>79.918000000000006</c:v>
                </c:pt>
                <c:pt idx="286">
                  <c:v>80.296999999999997</c:v>
                </c:pt>
                <c:pt idx="287">
                  <c:v>80.471000000000004</c:v>
                </c:pt>
                <c:pt idx="288">
                  <c:v>80.959000000000003</c:v>
                </c:pt>
                <c:pt idx="289">
                  <c:v>81.108000000000004</c:v>
                </c:pt>
                <c:pt idx="290">
                  <c:v>81.572999999999993</c:v>
                </c:pt>
                <c:pt idx="291">
                  <c:v>81.655000000000001</c:v>
                </c:pt>
                <c:pt idx="292">
                  <c:v>81.887</c:v>
                </c:pt>
                <c:pt idx="293">
                  <c:v>82.082999999999998</c:v>
                </c:pt>
                <c:pt idx="294">
                  <c:v>82.23</c:v>
                </c:pt>
                <c:pt idx="295">
                  <c:v>82.578000000000003</c:v>
                </c:pt>
                <c:pt idx="296">
                  <c:v>82.543000000000006</c:v>
                </c:pt>
                <c:pt idx="297">
                  <c:v>82.616</c:v>
                </c:pt>
                <c:pt idx="298">
                  <c:v>82.99</c:v>
                </c:pt>
                <c:pt idx="299">
                  <c:v>83.4</c:v>
                </c:pt>
                <c:pt idx="300">
                  <c:v>83.161000000000001</c:v>
                </c:pt>
                <c:pt idx="301">
                  <c:v>83.912000000000006</c:v>
                </c:pt>
                <c:pt idx="302">
                  <c:v>84.451999999999998</c:v>
                </c:pt>
                <c:pt idx="303">
                  <c:v>84.558999999999997</c:v>
                </c:pt>
                <c:pt idx="304">
                  <c:v>84.647999999999996</c:v>
                </c:pt>
                <c:pt idx="305">
                  <c:v>85.185000000000002</c:v>
                </c:pt>
                <c:pt idx="306">
                  <c:v>85.299000000000007</c:v>
                </c:pt>
                <c:pt idx="307">
                  <c:v>85.203999999999994</c:v>
                </c:pt>
                <c:pt idx="308">
                  <c:v>85.488</c:v>
                </c:pt>
                <c:pt idx="309">
                  <c:v>85.986999999999995</c:v>
                </c:pt>
                <c:pt idx="310">
                  <c:v>86.32</c:v>
                </c:pt>
                <c:pt idx="311">
                  <c:v>86.400999999999996</c:v>
                </c:pt>
                <c:pt idx="312">
                  <c:v>86.555000000000007</c:v>
                </c:pt>
                <c:pt idx="313">
                  <c:v>86.754000000000005</c:v>
                </c:pt>
                <c:pt idx="314">
                  <c:v>86.819000000000003</c:v>
                </c:pt>
                <c:pt idx="315">
                  <c:v>86.668999999999997</c:v>
                </c:pt>
                <c:pt idx="316">
                  <c:v>86.891000000000005</c:v>
                </c:pt>
                <c:pt idx="317">
                  <c:v>86.941000000000003</c:v>
                </c:pt>
                <c:pt idx="318">
                  <c:v>87.149000000000001</c:v>
                </c:pt>
                <c:pt idx="319">
                  <c:v>87.037000000000006</c:v>
                </c:pt>
                <c:pt idx="320">
                  <c:v>87.051000000000002</c:v>
                </c:pt>
                <c:pt idx="321">
                  <c:v>86.995000000000005</c:v>
                </c:pt>
                <c:pt idx="322">
                  <c:v>86.626000000000005</c:v>
                </c:pt>
                <c:pt idx="323">
                  <c:v>86.144000000000005</c:v>
                </c:pt>
                <c:pt idx="324">
                  <c:v>85.626999999999995</c:v>
                </c:pt>
                <c:pt idx="325">
                  <c:v>85.256</c:v>
                </c:pt>
                <c:pt idx="326">
                  <c:v>85.186999999999998</c:v>
                </c:pt>
                <c:pt idx="327">
                  <c:v>85.188999999999993</c:v>
                </c:pt>
                <c:pt idx="328">
                  <c:v>85.450999999999993</c:v>
                </c:pt>
                <c:pt idx="329">
                  <c:v>85.355000000000004</c:v>
                </c:pt>
                <c:pt idx="330">
                  <c:v>85.894000000000005</c:v>
                </c:pt>
                <c:pt idx="331">
                  <c:v>86.233999999999995</c:v>
                </c:pt>
                <c:pt idx="332">
                  <c:v>86.278999999999996</c:v>
                </c:pt>
                <c:pt idx="333">
                  <c:v>86.37</c:v>
                </c:pt>
                <c:pt idx="334">
                  <c:v>86.456000000000003</c:v>
                </c:pt>
                <c:pt idx="335">
                  <c:v>86.665000000000006</c:v>
                </c:pt>
                <c:pt idx="336">
                  <c:v>87.4</c:v>
                </c:pt>
                <c:pt idx="337">
                  <c:v>87.671999999999997</c:v>
                </c:pt>
                <c:pt idx="338">
                  <c:v>87.984999999999999</c:v>
                </c:pt>
                <c:pt idx="339">
                  <c:v>88.415999999999997</c:v>
                </c:pt>
                <c:pt idx="340">
                  <c:v>88.793999999999997</c:v>
                </c:pt>
                <c:pt idx="341">
                  <c:v>88.563000000000002</c:v>
                </c:pt>
                <c:pt idx="342">
                  <c:v>89.093000000000004</c:v>
                </c:pt>
                <c:pt idx="343">
                  <c:v>89.222999999999999</c:v>
                </c:pt>
                <c:pt idx="344">
                  <c:v>89.173000000000002</c:v>
                </c:pt>
                <c:pt idx="345">
                  <c:v>89.274000000000001</c:v>
                </c:pt>
                <c:pt idx="346">
                  <c:v>89.634</c:v>
                </c:pt>
                <c:pt idx="347">
                  <c:v>89.802999999999997</c:v>
                </c:pt>
                <c:pt idx="348">
                  <c:v>89.927999999999997</c:v>
                </c:pt>
                <c:pt idx="349">
                  <c:v>90.341999999999999</c:v>
                </c:pt>
                <c:pt idx="350">
                  <c:v>90.808000000000007</c:v>
                </c:pt>
                <c:pt idx="351">
                  <c:v>91.271000000000001</c:v>
                </c:pt>
                <c:pt idx="352">
                  <c:v>91.754000000000005</c:v>
                </c:pt>
                <c:pt idx="353">
                  <c:v>91.959000000000003</c:v>
                </c:pt>
                <c:pt idx="354">
                  <c:v>92.084000000000003</c:v>
                </c:pt>
                <c:pt idx="355">
                  <c:v>92.441000000000003</c:v>
                </c:pt>
                <c:pt idx="356">
                  <c:v>92.701999999999998</c:v>
                </c:pt>
                <c:pt idx="357">
                  <c:v>93.052000000000007</c:v>
                </c:pt>
                <c:pt idx="358">
                  <c:v>93.760999999999996</c:v>
                </c:pt>
                <c:pt idx="359">
                  <c:v>94.105000000000004</c:v>
                </c:pt>
                <c:pt idx="360">
                  <c:v>94.384</c:v>
                </c:pt>
                <c:pt idx="361">
                  <c:v>94.519000000000005</c:v>
                </c:pt>
                <c:pt idx="362">
                  <c:v>94.754999999999995</c:v>
                </c:pt>
                <c:pt idx="363">
                  <c:v>95.394000000000005</c:v>
                </c:pt>
                <c:pt idx="364">
                  <c:v>95.769000000000005</c:v>
                </c:pt>
                <c:pt idx="365">
                  <c:v>96.343000000000004</c:v>
                </c:pt>
                <c:pt idx="366">
                  <c:v>96.09</c:v>
                </c:pt>
                <c:pt idx="367">
                  <c:v>96.430999999999997</c:v>
                </c:pt>
                <c:pt idx="368">
                  <c:v>96.67</c:v>
                </c:pt>
                <c:pt idx="369">
                  <c:v>97.132999999999996</c:v>
                </c:pt>
                <c:pt idx="370">
                  <c:v>97.484999999999999</c:v>
                </c:pt>
                <c:pt idx="371">
                  <c:v>97.581000000000003</c:v>
                </c:pt>
                <c:pt idx="372">
                  <c:v>97.947999999999993</c:v>
                </c:pt>
                <c:pt idx="373">
                  <c:v>98.328999999999994</c:v>
                </c:pt>
                <c:pt idx="374">
                  <c:v>98.48</c:v>
                </c:pt>
                <c:pt idx="375">
                  <c:v>98.102999999999994</c:v>
                </c:pt>
                <c:pt idx="376">
                  <c:v>98.331000000000003</c:v>
                </c:pt>
                <c:pt idx="377">
                  <c:v>98.679000000000002</c:v>
                </c:pt>
                <c:pt idx="378">
                  <c:v>99.006</c:v>
                </c:pt>
                <c:pt idx="379">
                  <c:v>98.775999999999996</c:v>
                </c:pt>
                <c:pt idx="380">
                  <c:v>99.34</c:v>
                </c:pt>
                <c:pt idx="381">
                  <c:v>99.403999999999996</c:v>
                </c:pt>
                <c:pt idx="382">
                  <c:v>99.573999999999998</c:v>
                </c:pt>
                <c:pt idx="383">
                  <c:v>99.933000000000007</c:v>
                </c:pt>
                <c:pt idx="384">
                  <c:v>99.879000000000005</c:v>
                </c:pt>
                <c:pt idx="385">
                  <c:v>99.995000000000005</c:v>
                </c:pt>
                <c:pt idx="386">
                  <c:v>99.712999999999994</c:v>
                </c:pt>
                <c:pt idx="387">
                  <c:v>99.233000000000004</c:v>
                </c:pt>
                <c:pt idx="388">
                  <c:v>98.944999999999993</c:v>
                </c:pt>
                <c:pt idx="389">
                  <c:v>98.682000000000002</c:v>
                </c:pt>
                <c:pt idx="390">
                  <c:v>98.796000000000006</c:v>
                </c:pt>
                <c:pt idx="391">
                  <c:v>98.823999999999998</c:v>
                </c:pt>
                <c:pt idx="392">
                  <c:v>99.076999999999998</c:v>
                </c:pt>
                <c:pt idx="393">
                  <c:v>99.316999999999993</c:v>
                </c:pt>
                <c:pt idx="394">
                  <c:v>99.545000000000002</c:v>
                </c:pt>
                <c:pt idx="395">
                  <c:v>99.634</c:v>
                </c:pt>
                <c:pt idx="396">
                  <c:v>99.954999999999998</c:v>
                </c:pt>
                <c:pt idx="397">
                  <c:v>100.191</c:v>
                </c:pt>
                <c:pt idx="398">
                  <c:v>100.571</c:v>
                </c:pt>
                <c:pt idx="399">
                  <c:v>101.056</c:v>
                </c:pt>
                <c:pt idx="400">
                  <c:v>101.048</c:v>
                </c:pt>
                <c:pt idx="401">
                  <c:v>100.298</c:v>
                </c:pt>
                <c:pt idx="402">
                  <c:v>100.693</c:v>
                </c:pt>
                <c:pt idx="403">
                  <c:v>100.68899999999999</c:v>
                </c:pt>
                <c:pt idx="404">
                  <c:v>100.06399999999999</c:v>
                </c:pt>
                <c:pt idx="405">
                  <c:v>100.378</c:v>
                </c:pt>
                <c:pt idx="406">
                  <c:v>100.20699999999999</c:v>
                </c:pt>
                <c:pt idx="407">
                  <c:v>99.644999999999996</c:v>
                </c:pt>
                <c:pt idx="408">
                  <c:v>99.691999999999993</c:v>
                </c:pt>
                <c:pt idx="409">
                  <c:v>99.762</c:v>
                </c:pt>
                <c:pt idx="410">
                  <c:v>99.671999999999997</c:v>
                </c:pt>
                <c:pt idx="411">
                  <c:v>99.575999999999993</c:v>
                </c:pt>
                <c:pt idx="412">
                  <c:v>100.116</c:v>
                </c:pt>
                <c:pt idx="413">
                  <c:v>99.543000000000006</c:v>
                </c:pt>
                <c:pt idx="414">
                  <c:v>99.492999999999995</c:v>
                </c:pt>
                <c:pt idx="415">
                  <c:v>99.632999999999996</c:v>
                </c:pt>
                <c:pt idx="416">
                  <c:v>99.504000000000005</c:v>
                </c:pt>
                <c:pt idx="417">
                  <c:v>99.215000000000003</c:v>
                </c:pt>
                <c:pt idx="418">
                  <c:v>99.111999999999995</c:v>
                </c:pt>
                <c:pt idx="419">
                  <c:v>99.031999999999996</c:v>
                </c:pt>
                <c:pt idx="420">
                  <c:v>99.161000000000001</c:v>
                </c:pt>
                <c:pt idx="421">
                  <c:v>99.088999999999999</c:v>
                </c:pt>
                <c:pt idx="422">
                  <c:v>99.179000000000002</c:v>
                </c:pt>
                <c:pt idx="423">
                  <c:v>99.56</c:v>
                </c:pt>
                <c:pt idx="424">
                  <c:v>99.641999999999996</c:v>
                </c:pt>
                <c:pt idx="425">
                  <c:v>100.633</c:v>
                </c:pt>
                <c:pt idx="426">
                  <c:v>101.208</c:v>
                </c:pt>
                <c:pt idx="427">
                  <c:v>101.608</c:v>
                </c:pt>
                <c:pt idx="428">
                  <c:v>102.01600000000001</c:v>
                </c:pt>
                <c:pt idx="429">
                  <c:v>102.039</c:v>
                </c:pt>
                <c:pt idx="430">
                  <c:v>102.729</c:v>
                </c:pt>
                <c:pt idx="431">
                  <c:v>102.996</c:v>
                </c:pt>
                <c:pt idx="432">
                  <c:v>103.20099999999999</c:v>
                </c:pt>
                <c:pt idx="433">
                  <c:v>103.824</c:v>
                </c:pt>
                <c:pt idx="434">
                  <c:v>103.967</c:v>
                </c:pt>
                <c:pt idx="435">
                  <c:v>104.336</c:v>
                </c:pt>
                <c:pt idx="436">
                  <c:v>105.193</c:v>
                </c:pt>
                <c:pt idx="437">
                  <c:v>105.59099999999999</c:v>
                </c:pt>
                <c:pt idx="438">
                  <c:v>105.435</c:v>
                </c:pt>
                <c:pt idx="439">
                  <c:v>105.163</c:v>
                </c:pt>
                <c:pt idx="440">
                  <c:v>105.49</c:v>
                </c:pt>
                <c:pt idx="441">
                  <c:v>105.63800000000001</c:v>
                </c:pt>
                <c:pt idx="442">
                  <c:v>105.97199999999999</c:v>
                </c:pt>
                <c:pt idx="443">
                  <c:v>106.223</c:v>
                </c:pt>
                <c:pt idx="444">
                  <c:v>106.30200000000001</c:v>
                </c:pt>
                <c:pt idx="445">
                  <c:v>106.55500000000001</c:v>
                </c:pt>
                <c:pt idx="446">
                  <c:v>106.989</c:v>
                </c:pt>
                <c:pt idx="447">
                  <c:v>106.93600000000001</c:v>
                </c:pt>
                <c:pt idx="448">
                  <c:v>106.932</c:v>
                </c:pt>
                <c:pt idx="449">
                  <c:v>106.505</c:v>
                </c:pt>
                <c:pt idx="450">
                  <c:v>106.807</c:v>
                </c:pt>
                <c:pt idx="451">
                  <c:v>107.095</c:v>
                </c:pt>
                <c:pt idx="452">
                  <c:v>107.657</c:v>
                </c:pt>
                <c:pt idx="453">
                  <c:v>107.84699999999999</c:v>
                </c:pt>
                <c:pt idx="454">
                  <c:v>108.00700000000001</c:v>
                </c:pt>
                <c:pt idx="455">
                  <c:v>108.21599999999999</c:v>
                </c:pt>
                <c:pt idx="456">
                  <c:v>108.887</c:v>
                </c:pt>
                <c:pt idx="457">
                  <c:v>108.48</c:v>
                </c:pt>
                <c:pt idx="458">
                  <c:v>108.837</c:v>
                </c:pt>
                <c:pt idx="459">
                  <c:v>108.952</c:v>
                </c:pt>
                <c:pt idx="460">
                  <c:v>109.089</c:v>
                </c:pt>
                <c:pt idx="461">
                  <c:v>109.57599999999999</c:v>
                </c:pt>
                <c:pt idx="462">
                  <c:v>109.81</c:v>
                </c:pt>
                <c:pt idx="463">
                  <c:v>110.015</c:v>
                </c:pt>
                <c:pt idx="464">
                  <c:v>110.08499999999999</c:v>
                </c:pt>
                <c:pt idx="465">
                  <c:v>110.273</c:v>
                </c:pt>
                <c:pt idx="466">
                  <c:v>110.47499999999999</c:v>
                </c:pt>
                <c:pt idx="467">
                  <c:v>110.72799999999999</c:v>
                </c:pt>
                <c:pt idx="468">
                  <c:v>110.953</c:v>
                </c:pt>
                <c:pt idx="469">
                  <c:v>111.25700000000001</c:v>
                </c:pt>
                <c:pt idx="470">
                  <c:v>111.408</c:v>
                </c:pt>
                <c:pt idx="471">
                  <c:v>111.794</c:v>
                </c:pt>
                <c:pt idx="472">
                  <c:v>112.434</c:v>
                </c:pt>
                <c:pt idx="473">
                  <c:v>112.246</c:v>
                </c:pt>
                <c:pt idx="474">
                  <c:v>112.634</c:v>
                </c:pt>
                <c:pt idx="475">
                  <c:v>113.057</c:v>
                </c:pt>
                <c:pt idx="476">
                  <c:v>112.90900000000001</c:v>
                </c:pt>
                <c:pt idx="477">
                  <c:v>113.282</c:v>
                </c:pt>
                <c:pt idx="478">
                  <c:v>113.505</c:v>
                </c:pt>
                <c:pt idx="479">
                  <c:v>113.79300000000001</c:v>
                </c:pt>
                <c:pt idx="480">
                  <c:v>114.01600000000001</c:v>
                </c:pt>
                <c:pt idx="481">
                  <c:v>114.227</c:v>
                </c:pt>
                <c:pt idx="482">
                  <c:v>114.03700000000001</c:v>
                </c:pt>
                <c:pt idx="483">
                  <c:v>114.65</c:v>
                </c:pt>
                <c:pt idx="484">
                  <c:v>114.292</c:v>
                </c:pt>
                <c:pt idx="485">
                  <c:v>114.92700000000001</c:v>
                </c:pt>
                <c:pt idx="486">
                  <c:v>115.06</c:v>
                </c:pt>
                <c:pt idx="487">
                  <c:v>115.282</c:v>
                </c:pt>
                <c:pt idx="488">
                  <c:v>115.35599999999999</c:v>
                </c:pt>
                <c:pt idx="489">
                  <c:v>115.63800000000001</c:v>
                </c:pt>
                <c:pt idx="490">
                  <c:v>116.1</c:v>
                </c:pt>
                <c:pt idx="491">
                  <c:v>116.104</c:v>
                </c:pt>
                <c:pt idx="492">
                  <c:v>116.708</c:v>
                </c:pt>
                <c:pt idx="493">
                  <c:v>116.776</c:v>
                </c:pt>
                <c:pt idx="494">
                  <c:v>117.02200000000001</c:v>
                </c:pt>
                <c:pt idx="495">
                  <c:v>117.09699999999999</c:v>
                </c:pt>
                <c:pt idx="496">
                  <c:v>117.099</c:v>
                </c:pt>
                <c:pt idx="497">
                  <c:v>117.41800000000001</c:v>
                </c:pt>
                <c:pt idx="498">
                  <c:v>117.47199999999999</c:v>
                </c:pt>
                <c:pt idx="499">
                  <c:v>117.655</c:v>
                </c:pt>
                <c:pt idx="500">
                  <c:v>117.354</c:v>
                </c:pt>
                <c:pt idx="501">
                  <c:v>117.581</c:v>
                </c:pt>
                <c:pt idx="502">
                  <c:v>117.91200000000001</c:v>
                </c:pt>
                <c:pt idx="503">
                  <c:v>117.83</c:v>
                </c:pt>
                <c:pt idx="504">
                  <c:v>119.081</c:v>
                </c:pt>
                <c:pt idx="505">
                  <c:v>119.059</c:v>
                </c:pt>
                <c:pt idx="506">
                  <c:v>119.203</c:v>
                </c:pt>
                <c:pt idx="507">
                  <c:v>118.852</c:v>
                </c:pt>
                <c:pt idx="508">
                  <c:v>119.151</c:v>
                </c:pt>
                <c:pt idx="509">
                  <c:v>118.983</c:v>
                </c:pt>
                <c:pt idx="510">
                  <c:v>118.81</c:v>
                </c:pt>
                <c:pt idx="511">
                  <c:v>118.80200000000001</c:v>
                </c:pt>
                <c:pt idx="512">
                  <c:v>118.524</c:v>
                </c:pt>
                <c:pt idx="513">
                  <c:v>118.536</c:v>
                </c:pt>
                <c:pt idx="514">
                  <c:v>118.306</c:v>
                </c:pt>
                <c:pt idx="515">
                  <c:v>118.241</c:v>
                </c:pt>
                <c:pt idx="516">
                  <c:v>117.94</c:v>
                </c:pt>
                <c:pt idx="517">
                  <c:v>117.755</c:v>
                </c:pt>
                <c:pt idx="518">
                  <c:v>117.652</c:v>
                </c:pt>
                <c:pt idx="519">
                  <c:v>118.10899999999999</c:v>
                </c:pt>
                <c:pt idx="520">
                  <c:v>117.44</c:v>
                </c:pt>
                <c:pt idx="521">
                  <c:v>117.639</c:v>
                </c:pt>
                <c:pt idx="522">
                  <c:v>117.568</c:v>
                </c:pt>
                <c:pt idx="523">
                  <c:v>117.48399999999999</c:v>
                </c:pt>
                <c:pt idx="524">
                  <c:v>117.928</c:v>
                </c:pt>
                <c:pt idx="525">
                  <c:v>117.8</c:v>
                </c:pt>
                <c:pt idx="526">
                  <c:v>117.77</c:v>
                </c:pt>
                <c:pt idx="527">
                  <c:v>117.46599999999999</c:v>
                </c:pt>
                <c:pt idx="528">
                  <c:v>117.97799999999999</c:v>
                </c:pt>
                <c:pt idx="529">
                  <c:v>117.753</c:v>
                </c:pt>
                <c:pt idx="530">
                  <c:v>118.14400000000001</c:v>
                </c:pt>
                <c:pt idx="531">
                  <c:v>118.426</c:v>
                </c:pt>
                <c:pt idx="532">
                  <c:v>118.375</c:v>
                </c:pt>
                <c:pt idx="533">
                  <c:v>118.419</c:v>
                </c:pt>
                <c:pt idx="534">
                  <c:v>118.71299999999999</c:v>
                </c:pt>
                <c:pt idx="535">
                  <c:v>118.82599999999999</c:v>
                </c:pt>
                <c:pt idx="536">
                  <c:v>118.72</c:v>
                </c:pt>
                <c:pt idx="537">
                  <c:v>118.628</c:v>
                </c:pt>
                <c:pt idx="538">
                  <c:v>118.876</c:v>
                </c:pt>
                <c:pt idx="539">
                  <c:v>118.997</c:v>
                </c:pt>
                <c:pt idx="540">
                  <c:v>119.075</c:v>
                </c:pt>
                <c:pt idx="541">
                  <c:v>119.27500000000001</c:v>
                </c:pt>
                <c:pt idx="542">
                  <c:v>119.542</c:v>
                </c:pt>
                <c:pt idx="543">
                  <c:v>119.474</c:v>
                </c:pt>
                <c:pt idx="544">
                  <c:v>120.11499999999999</c:v>
                </c:pt>
                <c:pt idx="545">
                  <c:v>120.29</c:v>
                </c:pt>
                <c:pt idx="546">
                  <c:v>120.467</c:v>
                </c:pt>
                <c:pt idx="547">
                  <c:v>120.85599999999999</c:v>
                </c:pt>
                <c:pt idx="548">
                  <c:v>120.554</c:v>
                </c:pt>
                <c:pt idx="549">
                  <c:v>120.82299999999999</c:v>
                </c:pt>
                <c:pt idx="550">
                  <c:v>121.169</c:v>
                </c:pt>
                <c:pt idx="551">
                  <c:v>121.464</c:v>
                </c:pt>
                <c:pt idx="552">
                  <c:v>121.96599999999999</c:v>
                </c:pt>
                <c:pt idx="553">
                  <c:v>122.086</c:v>
                </c:pt>
                <c:pt idx="554">
                  <c:v>121.93</c:v>
                </c:pt>
                <c:pt idx="555">
                  <c:v>122.29</c:v>
                </c:pt>
                <c:pt idx="556">
                  <c:v>122.864</c:v>
                </c:pt>
                <c:pt idx="557">
                  <c:v>122.634</c:v>
                </c:pt>
                <c:pt idx="558">
                  <c:v>122.706</c:v>
                </c:pt>
                <c:pt idx="559">
                  <c:v>123.342</c:v>
                </c:pt>
                <c:pt idx="560">
                  <c:v>123.687</c:v>
                </c:pt>
                <c:pt idx="561">
                  <c:v>124.11199999999999</c:v>
                </c:pt>
                <c:pt idx="562">
                  <c:v>124.51600000000001</c:v>
                </c:pt>
                <c:pt idx="563">
                  <c:v>124.721</c:v>
                </c:pt>
                <c:pt idx="564">
                  <c:v>124.663</c:v>
                </c:pt>
                <c:pt idx="565">
                  <c:v>124.928</c:v>
                </c:pt>
                <c:pt idx="566">
                  <c:v>124.955</c:v>
                </c:pt>
                <c:pt idx="567">
                  <c:v>124.94499999999999</c:v>
                </c:pt>
                <c:pt idx="568">
                  <c:v>124.42100000000001</c:v>
                </c:pt>
                <c:pt idx="569">
                  <c:v>124.52200000000001</c:v>
                </c:pt>
                <c:pt idx="570">
                  <c:v>124.816</c:v>
                </c:pt>
                <c:pt idx="571">
                  <c:v>124.852</c:v>
                </c:pt>
                <c:pt idx="572">
                  <c:v>125.133</c:v>
                </c:pt>
                <c:pt idx="573">
                  <c:v>125.38800000000001</c:v>
                </c:pt>
                <c:pt idx="574">
                  <c:v>125.188</c:v>
                </c:pt>
                <c:pt idx="575">
                  <c:v>125.08799999999999</c:v>
                </c:pt>
                <c:pt idx="576">
                  <c:v>125.125</c:v>
                </c:pt>
                <c:pt idx="577">
                  <c:v>125.639</c:v>
                </c:pt>
                <c:pt idx="578">
                  <c:v>125.86199999999999</c:v>
                </c:pt>
                <c:pt idx="579">
                  <c:v>125.994</c:v>
                </c:pt>
                <c:pt idx="580">
                  <c:v>126.244</c:v>
                </c:pt>
                <c:pt idx="581">
                  <c:v>126.602</c:v>
                </c:pt>
                <c:pt idx="582">
                  <c:v>126.947</c:v>
                </c:pt>
                <c:pt idx="583">
                  <c:v>127.172</c:v>
                </c:pt>
                <c:pt idx="584">
                  <c:v>127.536</c:v>
                </c:pt>
                <c:pt idx="585">
                  <c:v>127.89</c:v>
                </c:pt>
                <c:pt idx="586">
                  <c:v>127.771</c:v>
                </c:pt>
                <c:pt idx="587">
                  <c:v>127.86</c:v>
                </c:pt>
                <c:pt idx="588">
                  <c:v>128.298</c:v>
                </c:pt>
                <c:pt idx="589">
                  <c:v>128.298</c:v>
                </c:pt>
                <c:pt idx="590">
                  <c:v>128.89099999999999</c:v>
                </c:pt>
                <c:pt idx="591">
                  <c:v>129.143</c:v>
                </c:pt>
                <c:pt idx="592">
                  <c:v>129.464</c:v>
                </c:pt>
                <c:pt idx="593">
                  <c:v>129.41200000000001</c:v>
                </c:pt>
                <c:pt idx="594">
                  <c:v>129.822</c:v>
                </c:pt>
                <c:pt idx="595">
                  <c:v>130.01</c:v>
                </c:pt>
                <c:pt idx="596">
                  <c:v>130.01900000000001</c:v>
                </c:pt>
                <c:pt idx="597">
                  <c:v>130.179</c:v>
                </c:pt>
                <c:pt idx="598">
                  <c:v>130.65299999999999</c:v>
                </c:pt>
                <c:pt idx="599">
                  <c:v>130.679</c:v>
                </c:pt>
                <c:pt idx="600">
                  <c:v>130.726</c:v>
                </c:pt>
                <c:pt idx="601">
                  <c:v>130.80699999999999</c:v>
                </c:pt>
                <c:pt idx="602">
                  <c:v>130.81399999999999</c:v>
                </c:pt>
                <c:pt idx="603">
                  <c:v>131.209</c:v>
                </c:pt>
                <c:pt idx="604">
                  <c:v>131.32499999999999</c:v>
                </c:pt>
                <c:pt idx="605">
                  <c:v>131.244</c:v>
                </c:pt>
                <c:pt idx="606">
                  <c:v>131.32900000000001</c:v>
                </c:pt>
                <c:pt idx="607">
                  <c:v>131.38999999999999</c:v>
                </c:pt>
                <c:pt idx="608">
                  <c:v>131.98599999999999</c:v>
                </c:pt>
                <c:pt idx="609">
                  <c:v>131.999</c:v>
                </c:pt>
                <c:pt idx="610">
                  <c:v>132.28</c:v>
                </c:pt>
                <c:pt idx="611">
                  <c:v>132.602</c:v>
                </c:pt>
                <c:pt idx="612">
                  <c:v>133.02699999999999</c:v>
                </c:pt>
                <c:pt idx="613">
                  <c:v>132.85599999999999</c:v>
                </c:pt>
                <c:pt idx="614">
                  <c:v>132.947</c:v>
                </c:pt>
                <c:pt idx="615">
                  <c:v>132.95500000000001</c:v>
                </c:pt>
                <c:pt idx="616">
                  <c:v>133.31100000000001</c:v>
                </c:pt>
                <c:pt idx="617">
                  <c:v>133.37799999999999</c:v>
                </c:pt>
                <c:pt idx="618">
                  <c:v>133.41399999999999</c:v>
                </c:pt>
                <c:pt idx="619">
                  <c:v>133.59100000000001</c:v>
                </c:pt>
                <c:pt idx="620">
                  <c:v>133.70699999999999</c:v>
                </c:pt>
                <c:pt idx="621">
                  <c:v>133.99299999999999</c:v>
                </c:pt>
                <c:pt idx="622">
                  <c:v>134.309</c:v>
                </c:pt>
                <c:pt idx="623">
                  <c:v>134.523</c:v>
                </c:pt>
                <c:pt idx="624">
                  <c:v>136.559</c:v>
                </c:pt>
                <c:pt idx="625">
                  <c:v>136.59800000000001</c:v>
                </c:pt>
                <c:pt idx="626">
                  <c:v>136.70099999999999</c:v>
                </c:pt>
                <c:pt idx="627">
                  <c:v>137.27000000000001</c:v>
                </c:pt>
                <c:pt idx="628">
                  <c:v>136.63</c:v>
                </c:pt>
                <c:pt idx="629">
                  <c:v>136.94</c:v>
                </c:pt>
                <c:pt idx="630">
                  <c:v>136.53100000000001</c:v>
                </c:pt>
                <c:pt idx="631">
                  <c:v>136.66200000000001</c:v>
                </c:pt>
                <c:pt idx="632">
                  <c:v>136.893</c:v>
                </c:pt>
                <c:pt idx="633">
                  <c:v>137.08799999999999</c:v>
                </c:pt>
                <c:pt idx="634">
                  <c:v>137.322</c:v>
                </c:pt>
                <c:pt idx="635">
                  <c:v>137.614</c:v>
                </c:pt>
                <c:pt idx="636">
                  <c:v>137.77799999999999</c:v>
                </c:pt>
                <c:pt idx="637">
                  <c:v>137.61199999999999</c:v>
                </c:pt>
                <c:pt idx="638">
                  <c:v>137.78299999999999</c:v>
                </c:pt>
                <c:pt idx="639">
                  <c:v>137.29900000000001</c:v>
                </c:pt>
                <c:pt idx="640">
                  <c:v>137.09200000000001</c:v>
                </c:pt>
                <c:pt idx="641">
                  <c:v>136.87299999999999</c:v>
                </c:pt>
                <c:pt idx="642">
                  <c:v>137.071</c:v>
                </c:pt>
                <c:pt idx="643">
                  <c:v>136.24100000000001</c:v>
                </c:pt>
                <c:pt idx="644">
                  <c:v>136.846</c:v>
                </c:pt>
                <c:pt idx="645">
                  <c:v>136.392</c:v>
                </c:pt>
                <c:pt idx="646">
                  <c:v>136.238</c:v>
                </c:pt>
                <c:pt idx="647">
                  <c:v>136.047</c:v>
                </c:pt>
                <c:pt idx="648">
                  <c:v>135.70099999999999</c:v>
                </c:pt>
                <c:pt idx="649">
                  <c:v>136.43799999999999</c:v>
                </c:pt>
                <c:pt idx="650">
                  <c:v>136.17699999999999</c:v>
                </c:pt>
                <c:pt idx="651">
                  <c:v>136.126</c:v>
                </c:pt>
                <c:pt idx="652">
                  <c:v>136.53899999999999</c:v>
                </c:pt>
                <c:pt idx="653">
                  <c:v>136.41499999999999</c:v>
                </c:pt>
                <c:pt idx="654">
                  <c:v>136.41300000000001</c:v>
                </c:pt>
                <c:pt idx="655">
                  <c:v>136.70500000000001</c:v>
                </c:pt>
                <c:pt idx="656">
                  <c:v>137.30199999999999</c:v>
                </c:pt>
                <c:pt idx="657">
                  <c:v>137.00800000000001</c:v>
                </c:pt>
                <c:pt idx="658">
                  <c:v>136.52099999999999</c:v>
                </c:pt>
                <c:pt idx="659">
                  <c:v>136.42599999999999</c:v>
                </c:pt>
                <c:pt idx="660">
                  <c:v>137.417</c:v>
                </c:pt>
                <c:pt idx="661">
                  <c:v>137.482</c:v>
                </c:pt>
                <c:pt idx="662">
                  <c:v>137.434</c:v>
                </c:pt>
                <c:pt idx="663">
                  <c:v>137.63300000000001</c:v>
                </c:pt>
                <c:pt idx="664">
                  <c:v>137.54400000000001</c:v>
                </c:pt>
                <c:pt idx="665">
                  <c:v>137.79</c:v>
                </c:pt>
                <c:pt idx="666">
                  <c:v>137.47399999999999</c:v>
                </c:pt>
                <c:pt idx="667">
                  <c:v>137.54900000000001</c:v>
                </c:pt>
                <c:pt idx="668">
                  <c:v>137.60900000000001</c:v>
                </c:pt>
                <c:pt idx="669">
                  <c:v>137.98400000000001</c:v>
                </c:pt>
                <c:pt idx="670">
                  <c:v>138.42400000000001</c:v>
                </c:pt>
                <c:pt idx="671">
                  <c:v>138.411</c:v>
                </c:pt>
                <c:pt idx="672">
                  <c:v>138.47200000000001</c:v>
                </c:pt>
                <c:pt idx="673">
                  <c:v>138.542</c:v>
                </c:pt>
                <c:pt idx="674">
                  <c:v>138.453</c:v>
                </c:pt>
                <c:pt idx="675">
                  <c:v>138.68</c:v>
                </c:pt>
                <c:pt idx="676">
                  <c:v>138.852</c:v>
                </c:pt>
                <c:pt idx="677">
                  <c:v>139.17400000000001</c:v>
                </c:pt>
                <c:pt idx="678">
                  <c:v>139.55600000000001</c:v>
                </c:pt>
                <c:pt idx="679">
                  <c:v>139.57300000000001</c:v>
                </c:pt>
                <c:pt idx="680">
                  <c:v>139.48699999999999</c:v>
                </c:pt>
                <c:pt idx="681">
                  <c:v>139.732</c:v>
                </c:pt>
                <c:pt idx="682">
                  <c:v>140.23099999999999</c:v>
                </c:pt>
                <c:pt idx="683">
                  <c:v>140.125</c:v>
                </c:pt>
                <c:pt idx="684">
                  <c:v>140.245</c:v>
                </c:pt>
                <c:pt idx="685">
                  <c:v>140.38499999999999</c:v>
                </c:pt>
                <c:pt idx="686">
                  <c:v>140.654</c:v>
                </c:pt>
                <c:pt idx="687">
                  <c:v>141.25399999999999</c:v>
                </c:pt>
                <c:pt idx="688">
                  <c:v>141.60900000000001</c:v>
                </c:pt>
                <c:pt idx="689">
                  <c:v>141.714</c:v>
                </c:pt>
                <c:pt idx="690">
                  <c:v>142.02600000000001</c:v>
                </c:pt>
                <c:pt idx="691">
                  <c:v>142.434</c:v>
                </c:pt>
                <c:pt idx="692">
                  <c:v>142.40100000000001</c:v>
                </c:pt>
                <c:pt idx="693">
                  <c:v>142.548</c:v>
                </c:pt>
                <c:pt idx="694">
                  <c:v>142.499</c:v>
                </c:pt>
                <c:pt idx="695">
                  <c:v>142.75200000000001</c:v>
                </c:pt>
                <c:pt idx="696">
                  <c:v>143.15</c:v>
                </c:pt>
                <c:pt idx="697">
                  <c:v>143.45699999999999</c:v>
                </c:pt>
                <c:pt idx="698">
                  <c:v>143.74100000000001</c:v>
                </c:pt>
                <c:pt idx="699">
                  <c:v>143.761</c:v>
                </c:pt>
                <c:pt idx="700">
                  <c:v>144.089</c:v>
                </c:pt>
                <c:pt idx="701">
                  <c:v>144.35300000000001</c:v>
                </c:pt>
                <c:pt idx="702">
                  <c:v>144.202</c:v>
                </c:pt>
                <c:pt idx="703">
                  <c:v>144.625</c:v>
                </c:pt>
                <c:pt idx="704">
                  <c:v>144.815</c:v>
                </c:pt>
                <c:pt idx="705">
                  <c:v>145.31399999999999</c:v>
                </c:pt>
                <c:pt idx="706">
                  <c:v>145.53399999999999</c:v>
                </c:pt>
                <c:pt idx="707">
                  <c:v>145.97</c:v>
                </c:pt>
                <c:pt idx="708">
                  <c:v>146.02799999999999</c:v>
                </c:pt>
                <c:pt idx="709">
                  <c:v>146.05699999999999</c:v>
                </c:pt>
                <c:pt idx="710">
                  <c:v>146.32</c:v>
                </c:pt>
                <c:pt idx="711">
                  <c:v>145.58600000000001</c:v>
                </c:pt>
                <c:pt idx="712">
                  <c:v>145.90299999999999</c:v>
                </c:pt>
                <c:pt idx="713">
                  <c:v>146.06299999999999</c:v>
                </c:pt>
                <c:pt idx="714">
                  <c:v>145.905</c:v>
                </c:pt>
                <c:pt idx="715">
                  <c:v>145.68199999999999</c:v>
                </c:pt>
                <c:pt idx="716">
                  <c:v>146.244</c:v>
                </c:pt>
                <c:pt idx="717">
                  <c:v>145.946</c:v>
                </c:pt>
                <c:pt idx="718">
                  <c:v>146.595</c:v>
                </c:pt>
                <c:pt idx="719">
                  <c:v>146.273</c:v>
                </c:pt>
                <c:pt idx="720">
                  <c:v>146.37799999999999</c:v>
                </c:pt>
                <c:pt idx="721">
                  <c:v>146.15600000000001</c:v>
                </c:pt>
                <c:pt idx="722">
                  <c:v>146.08600000000001</c:v>
                </c:pt>
                <c:pt idx="723">
                  <c:v>146.13200000000001</c:v>
                </c:pt>
                <c:pt idx="724">
                  <c:v>145.90799999999999</c:v>
                </c:pt>
                <c:pt idx="725">
                  <c:v>145.73699999999999</c:v>
                </c:pt>
                <c:pt idx="726">
                  <c:v>145.53200000000001</c:v>
                </c:pt>
                <c:pt idx="727">
                  <c:v>145.203</c:v>
                </c:pt>
                <c:pt idx="728">
                  <c:v>145.07599999999999</c:v>
                </c:pt>
                <c:pt idx="729">
                  <c:v>144.80199999999999</c:v>
                </c:pt>
                <c:pt idx="730">
                  <c:v>144.1</c:v>
                </c:pt>
                <c:pt idx="731">
                  <c:v>143.369</c:v>
                </c:pt>
                <c:pt idx="732">
                  <c:v>142.15299999999999</c:v>
                </c:pt>
                <c:pt idx="733">
                  <c:v>141.64400000000001</c:v>
                </c:pt>
                <c:pt idx="734">
                  <c:v>140.721</c:v>
                </c:pt>
                <c:pt idx="735">
                  <c:v>140.65199999999999</c:v>
                </c:pt>
                <c:pt idx="736">
                  <c:v>140.25</c:v>
                </c:pt>
                <c:pt idx="737">
                  <c:v>140.005</c:v>
                </c:pt>
                <c:pt idx="738">
                  <c:v>139.898</c:v>
                </c:pt>
                <c:pt idx="739">
                  <c:v>139.48099999999999</c:v>
                </c:pt>
                <c:pt idx="740">
                  <c:v>138.81</c:v>
                </c:pt>
                <c:pt idx="741">
                  <c:v>138.42099999999999</c:v>
                </c:pt>
                <c:pt idx="742">
                  <c:v>138.66499999999999</c:v>
                </c:pt>
                <c:pt idx="743">
                  <c:v>138.02500000000001</c:v>
                </c:pt>
                <c:pt idx="744">
                  <c:v>138.43899999999999</c:v>
                </c:pt>
                <c:pt idx="745">
                  <c:v>138.624</c:v>
                </c:pt>
                <c:pt idx="746">
                  <c:v>138.767</c:v>
                </c:pt>
                <c:pt idx="747">
                  <c:v>139.29599999999999</c:v>
                </c:pt>
                <c:pt idx="748">
                  <c:v>139.255</c:v>
                </c:pt>
                <c:pt idx="749">
                  <c:v>139.148</c:v>
                </c:pt>
                <c:pt idx="750">
                  <c:v>139.167</c:v>
                </c:pt>
                <c:pt idx="751">
                  <c:v>139.405</c:v>
                </c:pt>
                <c:pt idx="752">
                  <c:v>139.38800000000001</c:v>
                </c:pt>
                <c:pt idx="753">
                  <c:v>139.09700000000001</c:v>
                </c:pt>
                <c:pt idx="754">
                  <c:v>139.04599999999999</c:v>
                </c:pt>
                <c:pt idx="755">
                  <c:v>139.29499999999999</c:v>
                </c:pt>
                <c:pt idx="756">
                  <c:v>139.25299999999999</c:v>
                </c:pt>
                <c:pt idx="757">
                  <c:v>139.471</c:v>
                </c:pt>
                <c:pt idx="758">
                  <c:v>139.643</c:v>
                </c:pt>
                <c:pt idx="759">
                  <c:v>139.60599999999999</c:v>
                </c:pt>
                <c:pt idx="760">
                  <c:v>139.68100000000001</c:v>
                </c:pt>
                <c:pt idx="761">
                  <c:v>139.405</c:v>
                </c:pt>
                <c:pt idx="762">
                  <c:v>139.50899999999999</c:v>
                </c:pt>
                <c:pt idx="763">
                  <c:v>139.87</c:v>
                </c:pt>
                <c:pt idx="764">
                  <c:v>140.16399999999999</c:v>
                </c:pt>
                <c:pt idx="765">
                  <c:v>140.31399999999999</c:v>
                </c:pt>
                <c:pt idx="766">
                  <c:v>140.77099999999999</c:v>
                </c:pt>
                <c:pt idx="767">
                  <c:v>140.89599999999999</c:v>
                </c:pt>
                <c:pt idx="768">
                  <c:v>141.608</c:v>
                </c:pt>
                <c:pt idx="769">
                  <c:v>142.01900000000001</c:v>
                </c:pt>
                <c:pt idx="770">
                  <c:v>142.02000000000001</c:v>
                </c:pt>
                <c:pt idx="771">
                  <c:v>141.934</c:v>
                </c:pt>
                <c:pt idx="772">
                  <c:v>142.30199999999999</c:v>
                </c:pt>
                <c:pt idx="773">
                  <c:v>142.44800000000001</c:v>
                </c:pt>
                <c:pt idx="774">
                  <c:v>142.25</c:v>
                </c:pt>
                <c:pt idx="775">
                  <c:v>142.16399999999999</c:v>
                </c:pt>
                <c:pt idx="776">
                  <c:v>142.97399999999999</c:v>
                </c:pt>
                <c:pt idx="777">
                  <c:v>143.328</c:v>
                </c:pt>
                <c:pt idx="778">
                  <c:v>143.27699999999999</c:v>
                </c:pt>
                <c:pt idx="779">
                  <c:v>143.30500000000001</c:v>
                </c:pt>
              </c:numCache>
            </c:numRef>
          </c:val>
          <c:extLst>
            <c:ext xmlns:c16="http://schemas.microsoft.com/office/drawing/2014/chart" uri="{C3380CC4-5D6E-409C-BE32-E72D297353CC}">
              <c16:uniqueId val="{00000000-FCC1-7247-8A48-A9D2E5D50C6A}"/>
            </c:ext>
          </c:extLst>
        </c:ser>
        <c:ser>
          <c:idx val="1"/>
          <c:order val="1"/>
          <c:tx>
            <c:strRef>
              <c:f>Sheet1!$C$1</c:f>
              <c:strCache>
                <c:ptCount val="1"/>
                <c:pt idx="0">
                  <c:v>Unemployment</c:v>
                </c:pt>
              </c:strCache>
            </c:strRef>
          </c:tx>
          <c:spPr>
            <a:solidFill>
              <a:schemeClr val="accent2"/>
            </a:solidFill>
            <a:ln>
              <a:noFill/>
            </a:ln>
            <a:effectLst/>
          </c:spPr>
          <c:cat>
            <c:strRef>
              <c:f>Sheet1!$A$2:$A$781</c:f>
              <c:strCache>
                <c:ptCount val="780"/>
                <c:pt idx="0">
                  <c:v>2294.01</c:v>
                </c:pt>
                <c:pt idx="1">
                  <c:v>2294.02</c:v>
                </c:pt>
                <c:pt idx="2">
                  <c:v>2294.03</c:v>
                </c:pt>
                <c:pt idx="3">
                  <c:v>2294.04</c:v>
                </c:pt>
                <c:pt idx="4">
                  <c:v>2294.05</c:v>
                </c:pt>
                <c:pt idx="5">
                  <c:v>2294.06</c:v>
                </c:pt>
                <c:pt idx="6">
                  <c:v>2294.07</c:v>
                </c:pt>
                <c:pt idx="7">
                  <c:v>2294.08</c:v>
                </c:pt>
                <c:pt idx="8">
                  <c:v>2294.09</c:v>
                </c:pt>
                <c:pt idx="9">
                  <c:v>2294.10</c:v>
                </c:pt>
                <c:pt idx="10">
                  <c:v>2294.11</c:v>
                </c:pt>
                <c:pt idx="11">
                  <c:v>2294.12</c:v>
                </c:pt>
                <c:pt idx="12">
                  <c:v>2295.01</c:v>
                </c:pt>
                <c:pt idx="13">
                  <c:v>2295.02</c:v>
                </c:pt>
                <c:pt idx="14">
                  <c:v>2295.03</c:v>
                </c:pt>
                <c:pt idx="15">
                  <c:v>2295.04</c:v>
                </c:pt>
                <c:pt idx="16">
                  <c:v>2295.05</c:v>
                </c:pt>
                <c:pt idx="17">
                  <c:v>2295.06</c:v>
                </c:pt>
                <c:pt idx="18">
                  <c:v>2295.07</c:v>
                </c:pt>
                <c:pt idx="19">
                  <c:v>2295.08</c:v>
                </c:pt>
                <c:pt idx="20">
                  <c:v>2295.09</c:v>
                </c:pt>
                <c:pt idx="21">
                  <c:v>2295.10</c:v>
                </c:pt>
                <c:pt idx="22">
                  <c:v>2295.11</c:v>
                </c:pt>
                <c:pt idx="23">
                  <c:v>2295.12</c:v>
                </c:pt>
                <c:pt idx="24">
                  <c:v>2296.01</c:v>
                </c:pt>
                <c:pt idx="25">
                  <c:v>2296.02</c:v>
                </c:pt>
                <c:pt idx="26">
                  <c:v>2296.03</c:v>
                </c:pt>
                <c:pt idx="27">
                  <c:v>2296.04</c:v>
                </c:pt>
                <c:pt idx="28">
                  <c:v>2296.05</c:v>
                </c:pt>
                <c:pt idx="29">
                  <c:v>2296.06</c:v>
                </c:pt>
                <c:pt idx="30">
                  <c:v>2296.07</c:v>
                </c:pt>
                <c:pt idx="31">
                  <c:v>2296.08</c:v>
                </c:pt>
                <c:pt idx="32">
                  <c:v>2296.09</c:v>
                </c:pt>
                <c:pt idx="33">
                  <c:v>2296.10</c:v>
                </c:pt>
                <c:pt idx="34">
                  <c:v>2296.11</c:v>
                </c:pt>
                <c:pt idx="35">
                  <c:v>2296.12</c:v>
                </c:pt>
                <c:pt idx="36">
                  <c:v>2297.01</c:v>
                </c:pt>
                <c:pt idx="37">
                  <c:v>2297.02</c:v>
                </c:pt>
                <c:pt idx="38">
                  <c:v>2297.03</c:v>
                </c:pt>
                <c:pt idx="39">
                  <c:v>2297.04</c:v>
                </c:pt>
                <c:pt idx="40">
                  <c:v>2297.05</c:v>
                </c:pt>
                <c:pt idx="41">
                  <c:v>2297.06</c:v>
                </c:pt>
                <c:pt idx="42">
                  <c:v>2297.07</c:v>
                </c:pt>
                <c:pt idx="43">
                  <c:v>2297.08</c:v>
                </c:pt>
                <c:pt idx="44">
                  <c:v>2297.09</c:v>
                </c:pt>
                <c:pt idx="45">
                  <c:v>2297.10</c:v>
                </c:pt>
                <c:pt idx="46">
                  <c:v>2297.11</c:v>
                </c:pt>
                <c:pt idx="47">
                  <c:v>2297.12</c:v>
                </c:pt>
                <c:pt idx="48">
                  <c:v>2298.01</c:v>
                </c:pt>
                <c:pt idx="49">
                  <c:v>2298.02</c:v>
                </c:pt>
                <c:pt idx="50">
                  <c:v>2298.03</c:v>
                </c:pt>
                <c:pt idx="51">
                  <c:v>2298.04</c:v>
                </c:pt>
                <c:pt idx="52">
                  <c:v>2298.05</c:v>
                </c:pt>
                <c:pt idx="53">
                  <c:v>2298.06</c:v>
                </c:pt>
                <c:pt idx="54">
                  <c:v>2298.07</c:v>
                </c:pt>
                <c:pt idx="55">
                  <c:v>2298.08</c:v>
                </c:pt>
                <c:pt idx="56">
                  <c:v>2298.09</c:v>
                </c:pt>
                <c:pt idx="57">
                  <c:v>2298.10</c:v>
                </c:pt>
                <c:pt idx="58">
                  <c:v>2298.11</c:v>
                </c:pt>
                <c:pt idx="59">
                  <c:v>2298.12</c:v>
                </c:pt>
                <c:pt idx="60">
                  <c:v>2299.01</c:v>
                </c:pt>
                <c:pt idx="61">
                  <c:v>2299.02</c:v>
                </c:pt>
                <c:pt idx="62">
                  <c:v>2299.03</c:v>
                </c:pt>
                <c:pt idx="63">
                  <c:v>2299.04</c:v>
                </c:pt>
                <c:pt idx="64">
                  <c:v>2299.05</c:v>
                </c:pt>
                <c:pt idx="65">
                  <c:v>2299.06</c:v>
                </c:pt>
                <c:pt idx="66">
                  <c:v>2299.07</c:v>
                </c:pt>
                <c:pt idx="67">
                  <c:v>2299.08</c:v>
                </c:pt>
                <c:pt idx="68">
                  <c:v>2299.09</c:v>
                </c:pt>
                <c:pt idx="69">
                  <c:v>2299.10</c:v>
                </c:pt>
                <c:pt idx="70">
                  <c:v>2299.11</c:v>
                </c:pt>
                <c:pt idx="71">
                  <c:v>2299.12</c:v>
                </c:pt>
                <c:pt idx="72">
                  <c:v>2300.01</c:v>
                </c:pt>
                <c:pt idx="73">
                  <c:v>2300.02</c:v>
                </c:pt>
                <c:pt idx="74">
                  <c:v>2300.03</c:v>
                </c:pt>
                <c:pt idx="75">
                  <c:v>2300.04</c:v>
                </c:pt>
                <c:pt idx="76">
                  <c:v>2300.05</c:v>
                </c:pt>
                <c:pt idx="77">
                  <c:v>2300.06</c:v>
                </c:pt>
                <c:pt idx="78">
                  <c:v>2300.07</c:v>
                </c:pt>
                <c:pt idx="79">
                  <c:v>2300.08</c:v>
                </c:pt>
                <c:pt idx="80">
                  <c:v>2300.09</c:v>
                </c:pt>
                <c:pt idx="81">
                  <c:v>2300.10</c:v>
                </c:pt>
                <c:pt idx="82">
                  <c:v>2300.11</c:v>
                </c:pt>
                <c:pt idx="83">
                  <c:v>2300.12</c:v>
                </c:pt>
                <c:pt idx="84">
                  <c:v>2301.01</c:v>
                </c:pt>
                <c:pt idx="85">
                  <c:v>2301.02</c:v>
                </c:pt>
                <c:pt idx="86">
                  <c:v>2301.03</c:v>
                </c:pt>
                <c:pt idx="87">
                  <c:v>2301.04</c:v>
                </c:pt>
                <c:pt idx="88">
                  <c:v>2301.05</c:v>
                </c:pt>
                <c:pt idx="89">
                  <c:v>2301.06</c:v>
                </c:pt>
                <c:pt idx="90">
                  <c:v>2301.07</c:v>
                </c:pt>
                <c:pt idx="91">
                  <c:v>2301.08</c:v>
                </c:pt>
                <c:pt idx="92">
                  <c:v>2301.09</c:v>
                </c:pt>
                <c:pt idx="93">
                  <c:v>2301.10</c:v>
                </c:pt>
                <c:pt idx="94">
                  <c:v>2301.11</c:v>
                </c:pt>
                <c:pt idx="95">
                  <c:v>2301.12</c:v>
                </c:pt>
                <c:pt idx="96">
                  <c:v>2302.01</c:v>
                </c:pt>
                <c:pt idx="97">
                  <c:v>2302.02</c:v>
                </c:pt>
                <c:pt idx="98">
                  <c:v>2302.03</c:v>
                </c:pt>
                <c:pt idx="99">
                  <c:v>2302.04</c:v>
                </c:pt>
                <c:pt idx="100">
                  <c:v>2302.05</c:v>
                </c:pt>
                <c:pt idx="101">
                  <c:v>2302.06</c:v>
                </c:pt>
                <c:pt idx="102">
                  <c:v>2302.07</c:v>
                </c:pt>
                <c:pt idx="103">
                  <c:v>2302.08</c:v>
                </c:pt>
                <c:pt idx="104">
                  <c:v>2302.09</c:v>
                </c:pt>
                <c:pt idx="105">
                  <c:v>2302.10</c:v>
                </c:pt>
                <c:pt idx="106">
                  <c:v>2302.11</c:v>
                </c:pt>
                <c:pt idx="107">
                  <c:v>2302.12</c:v>
                </c:pt>
                <c:pt idx="108">
                  <c:v>2303.01</c:v>
                </c:pt>
                <c:pt idx="109">
                  <c:v>2303.02</c:v>
                </c:pt>
                <c:pt idx="110">
                  <c:v>2303.03</c:v>
                </c:pt>
                <c:pt idx="111">
                  <c:v>2303.04</c:v>
                </c:pt>
                <c:pt idx="112">
                  <c:v>2303.05</c:v>
                </c:pt>
                <c:pt idx="113">
                  <c:v>2303.06</c:v>
                </c:pt>
                <c:pt idx="114">
                  <c:v>2303.07</c:v>
                </c:pt>
                <c:pt idx="115">
                  <c:v>2303.08</c:v>
                </c:pt>
                <c:pt idx="116">
                  <c:v>2303.09</c:v>
                </c:pt>
                <c:pt idx="117">
                  <c:v>2303.10</c:v>
                </c:pt>
                <c:pt idx="118">
                  <c:v>2303.11</c:v>
                </c:pt>
                <c:pt idx="119">
                  <c:v>2303.12</c:v>
                </c:pt>
                <c:pt idx="120">
                  <c:v>2304.01</c:v>
                </c:pt>
                <c:pt idx="121">
                  <c:v>2304.02</c:v>
                </c:pt>
                <c:pt idx="122">
                  <c:v>2304.03</c:v>
                </c:pt>
                <c:pt idx="123">
                  <c:v>2304.04</c:v>
                </c:pt>
                <c:pt idx="124">
                  <c:v>2304.05</c:v>
                </c:pt>
                <c:pt idx="125">
                  <c:v>2304.06</c:v>
                </c:pt>
                <c:pt idx="126">
                  <c:v>2304.07</c:v>
                </c:pt>
                <c:pt idx="127">
                  <c:v>2304.08</c:v>
                </c:pt>
                <c:pt idx="128">
                  <c:v>2304.09</c:v>
                </c:pt>
                <c:pt idx="129">
                  <c:v>2304.10</c:v>
                </c:pt>
                <c:pt idx="130">
                  <c:v>2304.11</c:v>
                </c:pt>
                <c:pt idx="131">
                  <c:v>2304.12</c:v>
                </c:pt>
                <c:pt idx="132">
                  <c:v>2305.01</c:v>
                </c:pt>
                <c:pt idx="133">
                  <c:v>2305.02</c:v>
                </c:pt>
                <c:pt idx="134">
                  <c:v>2305.03</c:v>
                </c:pt>
                <c:pt idx="135">
                  <c:v>2305.04</c:v>
                </c:pt>
                <c:pt idx="136">
                  <c:v>2305.05</c:v>
                </c:pt>
                <c:pt idx="137">
                  <c:v>2305.06</c:v>
                </c:pt>
                <c:pt idx="138">
                  <c:v>2305.07</c:v>
                </c:pt>
                <c:pt idx="139">
                  <c:v>2305.08</c:v>
                </c:pt>
                <c:pt idx="140">
                  <c:v>2305.09</c:v>
                </c:pt>
                <c:pt idx="141">
                  <c:v>2305.10</c:v>
                </c:pt>
                <c:pt idx="142">
                  <c:v>2305.11</c:v>
                </c:pt>
                <c:pt idx="143">
                  <c:v>2305.12</c:v>
                </c:pt>
                <c:pt idx="144">
                  <c:v>2306.01</c:v>
                </c:pt>
                <c:pt idx="145">
                  <c:v>2306.02</c:v>
                </c:pt>
                <c:pt idx="146">
                  <c:v>2306.03</c:v>
                </c:pt>
                <c:pt idx="147">
                  <c:v>2306.04</c:v>
                </c:pt>
                <c:pt idx="148">
                  <c:v>2306.05</c:v>
                </c:pt>
                <c:pt idx="149">
                  <c:v>2306.06</c:v>
                </c:pt>
                <c:pt idx="150">
                  <c:v>2306.07</c:v>
                </c:pt>
                <c:pt idx="151">
                  <c:v>2306.08</c:v>
                </c:pt>
                <c:pt idx="152">
                  <c:v>2306.09</c:v>
                </c:pt>
                <c:pt idx="153">
                  <c:v>2306.10</c:v>
                </c:pt>
                <c:pt idx="154">
                  <c:v>2306.11</c:v>
                </c:pt>
                <c:pt idx="155">
                  <c:v>2306.12</c:v>
                </c:pt>
                <c:pt idx="156">
                  <c:v>2307.01</c:v>
                </c:pt>
                <c:pt idx="157">
                  <c:v>2307.02</c:v>
                </c:pt>
                <c:pt idx="158">
                  <c:v>2307.03</c:v>
                </c:pt>
                <c:pt idx="159">
                  <c:v>2307.04</c:v>
                </c:pt>
                <c:pt idx="160">
                  <c:v>2307.05</c:v>
                </c:pt>
                <c:pt idx="161">
                  <c:v>2307.06</c:v>
                </c:pt>
                <c:pt idx="162">
                  <c:v>2307.07</c:v>
                </c:pt>
                <c:pt idx="163">
                  <c:v>2307.08</c:v>
                </c:pt>
                <c:pt idx="164">
                  <c:v>2307.09</c:v>
                </c:pt>
                <c:pt idx="165">
                  <c:v>2307.10</c:v>
                </c:pt>
                <c:pt idx="166">
                  <c:v>2307.11</c:v>
                </c:pt>
                <c:pt idx="167">
                  <c:v>2307.12</c:v>
                </c:pt>
                <c:pt idx="168">
                  <c:v>2308.01</c:v>
                </c:pt>
                <c:pt idx="169">
                  <c:v>2308.02</c:v>
                </c:pt>
                <c:pt idx="170">
                  <c:v>2308.03</c:v>
                </c:pt>
                <c:pt idx="171">
                  <c:v>2308.04</c:v>
                </c:pt>
                <c:pt idx="172">
                  <c:v>2308.05</c:v>
                </c:pt>
                <c:pt idx="173">
                  <c:v>2308.06</c:v>
                </c:pt>
                <c:pt idx="174">
                  <c:v>2308.07</c:v>
                </c:pt>
                <c:pt idx="175">
                  <c:v>2308.08</c:v>
                </c:pt>
                <c:pt idx="176">
                  <c:v>2308.09</c:v>
                </c:pt>
                <c:pt idx="177">
                  <c:v>2308.10</c:v>
                </c:pt>
                <c:pt idx="178">
                  <c:v>2308.11</c:v>
                </c:pt>
                <c:pt idx="179">
                  <c:v>2308.12</c:v>
                </c:pt>
                <c:pt idx="180">
                  <c:v>2309.01</c:v>
                </c:pt>
                <c:pt idx="181">
                  <c:v>2309.02</c:v>
                </c:pt>
                <c:pt idx="182">
                  <c:v>2309.03</c:v>
                </c:pt>
                <c:pt idx="183">
                  <c:v>2309.04</c:v>
                </c:pt>
                <c:pt idx="184">
                  <c:v>2309.05</c:v>
                </c:pt>
                <c:pt idx="185">
                  <c:v>2309.06</c:v>
                </c:pt>
                <c:pt idx="186">
                  <c:v>2309.07</c:v>
                </c:pt>
                <c:pt idx="187">
                  <c:v>2309.08</c:v>
                </c:pt>
                <c:pt idx="188">
                  <c:v>2309.09</c:v>
                </c:pt>
                <c:pt idx="189">
                  <c:v>2309.10</c:v>
                </c:pt>
                <c:pt idx="190">
                  <c:v>2309.11</c:v>
                </c:pt>
                <c:pt idx="191">
                  <c:v>2309.12</c:v>
                </c:pt>
                <c:pt idx="192">
                  <c:v>2310.01</c:v>
                </c:pt>
                <c:pt idx="193">
                  <c:v>2310.02</c:v>
                </c:pt>
                <c:pt idx="194">
                  <c:v>2310.03</c:v>
                </c:pt>
                <c:pt idx="195">
                  <c:v>2310.04</c:v>
                </c:pt>
                <c:pt idx="196">
                  <c:v>2310.05</c:v>
                </c:pt>
                <c:pt idx="197">
                  <c:v>2310.06</c:v>
                </c:pt>
                <c:pt idx="198">
                  <c:v>2310.07</c:v>
                </c:pt>
                <c:pt idx="199">
                  <c:v>2310.08</c:v>
                </c:pt>
                <c:pt idx="200">
                  <c:v>2310.09</c:v>
                </c:pt>
                <c:pt idx="201">
                  <c:v>2310.10</c:v>
                </c:pt>
                <c:pt idx="202">
                  <c:v>2310.11</c:v>
                </c:pt>
                <c:pt idx="203">
                  <c:v>2310.12</c:v>
                </c:pt>
                <c:pt idx="204">
                  <c:v>2311.01</c:v>
                </c:pt>
                <c:pt idx="205">
                  <c:v>2311.02</c:v>
                </c:pt>
                <c:pt idx="206">
                  <c:v>2311.03</c:v>
                </c:pt>
                <c:pt idx="207">
                  <c:v>2311.04</c:v>
                </c:pt>
                <c:pt idx="208">
                  <c:v>2311.05</c:v>
                </c:pt>
                <c:pt idx="209">
                  <c:v>2311.06</c:v>
                </c:pt>
                <c:pt idx="210">
                  <c:v>2311.07</c:v>
                </c:pt>
                <c:pt idx="211">
                  <c:v>2311.08</c:v>
                </c:pt>
                <c:pt idx="212">
                  <c:v>2311.09</c:v>
                </c:pt>
                <c:pt idx="213">
                  <c:v>2311.10</c:v>
                </c:pt>
                <c:pt idx="214">
                  <c:v>2311.11</c:v>
                </c:pt>
                <c:pt idx="215">
                  <c:v>2311.12</c:v>
                </c:pt>
                <c:pt idx="216">
                  <c:v>2312.01</c:v>
                </c:pt>
                <c:pt idx="217">
                  <c:v>2312.02</c:v>
                </c:pt>
                <c:pt idx="218">
                  <c:v>2312.03</c:v>
                </c:pt>
                <c:pt idx="219">
                  <c:v>2312.04</c:v>
                </c:pt>
                <c:pt idx="220">
                  <c:v>2312.05</c:v>
                </c:pt>
                <c:pt idx="221">
                  <c:v>2312.06</c:v>
                </c:pt>
                <c:pt idx="222">
                  <c:v>2312.07</c:v>
                </c:pt>
                <c:pt idx="223">
                  <c:v>2312.08</c:v>
                </c:pt>
                <c:pt idx="224">
                  <c:v>2312.09</c:v>
                </c:pt>
                <c:pt idx="225">
                  <c:v>2312.10</c:v>
                </c:pt>
                <c:pt idx="226">
                  <c:v>2312.11</c:v>
                </c:pt>
                <c:pt idx="227">
                  <c:v>2312.12</c:v>
                </c:pt>
                <c:pt idx="228">
                  <c:v>2313.01</c:v>
                </c:pt>
                <c:pt idx="229">
                  <c:v>2313.02</c:v>
                </c:pt>
                <c:pt idx="230">
                  <c:v>2313.03</c:v>
                </c:pt>
                <c:pt idx="231">
                  <c:v>2313.04</c:v>
                </c:pt>
                <c:pt idx="232">
                  <c:v>2313.05</c:v>
                </c:pt>
                <c:pt idx="233">
                  <c:v>2313.06</c:v>
                </c:pt>
                <c:pt idx="234">
                  <c:v>2313.07</c:v>
                </c:pt>
                <c:pt idx="235">
                  <c:v>2313.08</c:v>
                </c:pt>
                <c:pt idx="236">
                  <c:v>2313.09</c:v>
                </c:pt>
                <c:pt idx="237">
                  <c:v>2313.10</c:v>
                </c:pt>
                <c:pt idx="238">
                  <c:v>2313.11</c:v>
                </c:pt>
                <c:pt idx="239">
                  <c:v>2313.12</c:v>
                </c:pt>
                <c:pt idx="240">
                  <c:v>2314.01</c:v>
                </c:pt>
                <c:pt idx="241">
                  <c:v>2314.02</c:v>
                </c:pt>
                <c:pt idx="242">
                  <c:v>2314.03</c:v>
                </c:pt>
                <c:pt idx="243">
                  <c:v>2314.04</c:v>
                </c:pt>
                <c:pt idx="244">
                  <c:v>2314.05</c:v>
                </c:pt>
                <c:pt idx="245">
                  <c:v>2314.06</c:v>
                </c:pt>
                <c:pt idx="246">
                  <c:v>2314.07</c:v>
                </c:pt>
                <c:pt idx="247">
                  <c:v>2314.08</c:v>
                </c:pt>
                <c:pt idx="248">
                  <c:v>2314.09</c:v>
                </c:pt>
                <c:pt idx="249">
                  <c:v>2314.10</c:v>
                </c:pt>
                <c:pt idx="250">
                  <c:v>2314.11</c:v>
                </c:pt>
                <c:pt idx="251">
                  <c:v>2314.12</c:v>
                </c:pt>
                <c:pt idx="252">
                  <c:v>2315.01</c:v>
                </c:pt>
                <c:pt idx="253">
                  <c:v>2315.02</c:v>
                </c:pt>
                <c:pt idx="254">
                  <c:v>2315.03</c:v>
                </c:pt>
                <c:pt idx="255">
                  <c:v>2315.04</c:v>
                </c:pt>
                <c:pt idx="256">
                  <c:v>2315.05</c:v>
                </c:pt>
                <c:pt idx="257">
                  <c:v>2315.06</c:v>
                </c:pt>
                <c:pt idx="258">
                  <c:v>2315.07</c:v>
                </c:pt>
                <c:pt idx="259">
                  <c:v>2315.08</c:v>
                </c:pt>
                <c:pt idx="260">
                  <c:v>2315.09</c:v>
                </c:pt>
                <c:pt idx="261">
                  <c:v>2315.10</c:v>
                </c:pt>
                <c:pt idx="262">
                  <c:v>2315.11</c:v>
                </c:pt>
                <c:pt idx="263">
                  <c:v>2315.12</c:v>
                </c:pt>
                <c:pt idx="264">
                  <c:v>2316.01</c:v>
                </c:pt>
                <c:pt idx="265">
                  <c:v>2316.02</c:v>
                </c:pt>
                <c:pt idx="266">
                  <c:v>2316.03</c:v>
                </c:pt>
                <c:pt idx="267">
                  <c:v>2316.04</c:v>
                </c:pt>
                <c:pt idx="268">
                  <c:v>2316.05</c:v>
                </c:pt>
                <c:pt idx="269">
                  <c:v>2316.06</c:v>
                </c:pt>
                <c:pt idx="270">
                  <c:v>2316.07</c:v>
                </c:pt>
                <c:pt idx="271">
                  <c:v>2316.08</c:v>
                </c:pt>
                <c:pt idx="272">
                  <c:v>2316.09</c:v>
                </c:pt>
                <c:pt idx="273">
                  <c:v>2316.10</c:v>
                </c:pt>
                <c:pt idx="274">
                  <c:v>2316.11</c:v>
                </c:pt>
                <c:pt idx="275">
                  <c:v>2316.12</c:v>
                </c:pt>
                <c:pt idx="276">
                  <c:v>2317.01</c:v>
                </c:pt>
                <c:pt idx="277">
                  <c:v>2317.02</c:v>
                </c:pt>
                <c:pt idx="278">
                  <c:v>2317.03</c:v>
                </c:pt>
                <c:pt idx="279">
                  <c:v>2317.04</c:v>
                </c:pt>
                <c:pt idx="280">
                  <c:v>2317.05</c:v>
                </c:pt>
                <c:pt idx="281">
                  <c:v>2317.06</c:v>
                </c:pt>
                <c:pt idx="282">
                  <c:v>2317.07</c:v>
                </c:pt>
                <c:pt idx="283">
                  <c:v>2317.08</c:v>
                </c:pt>
                <c:pt idx="284">
                  <c:v>2317.09</c:v>
                </c:pt>
                <c:pt idx="285">
                  <c:v>2317.10</c:v>
                </c:pt>
                <c:pt idx="286">
                  <c:v>2317.11</c:v>
                </c:pt>
                <c:pt idx="287">
                  <c:v>2317.12</c:v>
                </c:pt>
                <c:pt idx="288">
                  <c:v>2318.01</c:v>
                </c:pt>
                <c:pt idx="289">
                  <c:v>2318.02</c:v>
                </c:pt>
                <c:pt idx="290">
                  <c:v>2318.03</c:v>
                </c:pt>
                <c:pt idx="291">
                  <c:v>2318.04</c:v>
                </c:pt>
                <c:pt idx="292">
                  <c:v>2318.05</c:v>
                </c:pt>
                <c:pt idx="293">
                  <c:v>2318.06</c:v>
                </c:pt>
                <c:pt idx="294">
                  <c:v>2318.07</c:v>
                </c:pt>
                <c:pt idx="295">
                  <c:v>2318.08</c:v>
                </c:pt>
                <c:pt idx="296">
                  <c:v>2318.09</c:v>
                </c:pt>
                <c:pt idx="297">
                  <c:v>2318.10</c:v>
                </c:pt>
                <c:pt idx="298">
                  <c:v>2318.11</c:v>
                </c:pt>
                <c:pt idx="299">
                  <c:v>2318.12</c:v>
                </c:pt>
                <c:pt idx="300">
                  <c:v>2319.01</c:v>
                </c:pt>
                <c:pt idx="301">
                  <c:v>2319.02</c:v>
                </c:pt>
                <c:pt idx="302">
                  <c:v>2319.03</c:v>
                </c:pt>
                <c:pt idx="303">
                  <c:v>2319.04</c:v>
                </c:pt>
                <c:pt idx="304">
                  <c:v>2319.05</c:v>
                </c:pt>
                <c:pt idx="305">
                  <c:v>2319.06</c:v>
                </c:pt>
                <c:pt idx="306">
                  <c:v>2319.07</c:v>
                </c:pt>
                <c:pt idx="307">
                  <c:v>2319.08</c:v>
                </c:pt>
                <c:pt idx="308">
                  <c:v>2319.09</c:v>
                </c:pt>
                <c:pt idx="309">
                  <c:v>2319.10</c:v>
                </c:pt>
                <c:pt idx="310">
                  <c:v>2319.11</c:v>
                </c:pt>
                <c:pt idx="311">
                  <c:v>2319.12</c:v>
                </c:pt>
                <c:pt idx="312">
                  <c:v>2320.01</c:v>
                </c:pt>
                <c:pt idx="313">
                  <c:v>2320.02</c:v>
                </c:pt>
                <c:pt idx="314">
                  <c:v>2320.03</c:v>
                </c:pt>
                <c:pt idx="315">
                  <c:v>2320.04</c:v>
                </c:pt>
                <c:pt idx="316">
                  <c:v>2320.05</c:v>
                </c:pt>
                <c:pt idx="317">
                  <c:v>2320.06</c:v>
                </c:pt>
                <c:pt idx="318">
                  <c:v>2320.07</c:v>
                </c:pt>
                <c:pt idx="319">
                  <c:v>2320.08</c:v>
                </c:pt>
                <c:pt idx="320">
                  <c:v>2320.09</c:v>
                </c:pt>
                <c:pt idx="321">
                  <c:v>2320.10</c:v>
                </c:pt>
                <c:pt idx="322">
                  <c:v>2320.11</c:v>
                </c:pt>
                <c:pt idx="323">
                  <c:v>2320.12</c:v>
                </c:pt>
                <c:pt idx="324">
                  <c:v>2321.01</c:v>
                </c:pt>
                <c:pt idx="325">
                  <c:v>2321.02</c:v>
                </c:pt>
                <c:pt idx="326">
                  <c:v>2321.03</c:v>
                </c:pt>
                <c:pt idx="327">
                  <c:v>2321.04</c:v>
                </c:pt>
                <c:pt idx="328">
                  <c:v>2321.05</c:v>
                </c:pt>
                <c:pt idx="329">
                  <c:v>2321.06</c:v>
                </c:pt>
                <c:pt idx="330">
                  <c:v>2321.07</c:v>
                </c:pt>
                <c:pt idx="331">
                  <c:v>2321.08</c:v>
                </c:pt>
                <c:pt idx="332">
                  <c:v>2321.09</c:v>
                </c:pt>
                <c:pt idx="333">
                  <c:v>2321.10</c:v>
                </c:pt>
                <c:pt idx="334">
                  <c:v>2321.11</c:v>
                </c:pt>
                <c:pt idx="335">
                  <c:v>2321.12</c:v>
                </c:pt>
                <c:pt idx="336">
                  <c:v>2322.01</c:v>
                </c:pt>
                <c:pt idx="337">
                  <c:v>2322.02</c:v>
                </c:pt>
                <c:pt idx="338">
                  <c:v>2322.03</c:v>
                </c:pt>
                <c:pt idx="339">
                  <c:v>2322.04</c:v>
                </c:pt>
                <c:pt idx="340">
                  <c:v>2322.05</c:v>
                </c:pt>
                <c:pt idx="341">
                  <c:v>2322.06</c:v>
                </c:pt>
                <c:pt idx="342">
                  <c:v>2322.07</c:v>
                </c:pt>
                <c:pt idx="343">
                  <c:v>2322.08</c:v>
                </c:pt>
                <c:pt idx="344">
                  <c:v>2322.09</c:v>
                </c:pt>
                <c:pt idx="345">
                  <c:v>2322.10</c:v>
                </c:pt>
                <c:pt idx="346">
                  <c:v>2322.11</c:v>
                </c:pt>
                <c:pt idx="347">
                  <c:v>2322.12</c:v>
                </c:pt>
                <c:pt idx="348">
                  <c:v>2323.01</c:v>
                </c:pt>
                <c:pt idx="349">
                  <c:v>2323.02</c:v>
                </c:pt>
                <c:pt idx="350">
                  <c:v>2323.03</c:v>
                </c:pt>
                <c:pt idx="351">
                  <c:v>2323.04</c:v>
                </c:pt>
                <c:pt idx="352">
                  <c:v>2323.05</c:v>
                </c:pt>
                <c:pt idx="353">
                  <c:v>2323.06</c:v>
                </c:pt>
                <c:pt idx="354">
                  <c:v>2323.07</c:v>
                </c:pt>
                <c:pt idx="355">
                  <c:v>2323.08</c:v>
                </c:pt>
                <c:pt idx="356">
                  <c:v>2323.09</c:v>
                </c:pt>
                <c:pt idx="357">
                  <c:v>2323.10</c:v>
                </c:pt>
                <c:pt idx="358">
                  <c:v>2323.11</c:v>
                </c:pt>
                <c:pt idx="359">
                  <c:v>2323.12</c:v>
                </c:pt>
                <c:pt idx="360">
                  <c:v>2324.01</c:v>
                </c:pt>
                <c:pt idx="361">
                  <c:v>2324.02</c:v>
                </c:pt>
                <c:pt idx="362">
                  <c:v>2324.03</c:v>
                </c:pt>
                <c:pt idx="363">
                  <c:v>2324.04</c:v>
                </c:pt>
                <c:pt idx="364">
                  <c:v>2324.05</c:v>
                </c:pt>
                <c:pt idx="365">
                  <c:v>2324.06</c:v>
                </c:pt>
                <c:pt idx="366">
                  <c:v>2324.07</c:v>
                </c:pt>
                <c:pt idx="367">
                  <c:v>2324.08</c:v>
                </c:pt>
                <c:pt idx="368">
                  <c:v>2324.09</c:v>
                </c:pt>
                <c:pt idx="369">
                  <c:v>2324.10</c:v>
                </c:pt>
                <c:pt idx="370">
                  <c:v>2324.11</c:v>
                </c:pt>
                <c:pt idx="371">
                  <c:v>2324.12</c:v>
                </c:pt>
                <c:pt idx="372">
                  <c:v>2325.01</c:v>
                </c:pt>
                <c:pt idx="373">
                  <c:v>2325.02</c:v>
                </c:pt>
                <c:pt idx="374">
                  <c:v>2325.03</c:v>
                </c:pt>
                <c:pt idx="375">
                  <c:v>2325.04</c:v>
                </c:pt>
                <c:pt idx="376">
                  <c:v>2325.05</c:v>
                </c:pt>
                <c:pt idx="377">
                  <c:v>2325.06</c:v>
                </c:pt>
                <c:pt idx="378">
                  <c:v>2325.07</c:v>
                </c:pt>
                <c:pt idx="379">
                  <c:v>2325.08</c:v>
                </c:pt>
                <c:pt idx="380">
                  <c:v>2325.09</c:v>
                </c:pt>
                <c:pt idx="381">
                  <c:v>2325.10</c:v>
                </c:pt>
                <c:pt idx="382">
                  <c:v>2325.11</c:v>
                </c:pt>
                <c:pt idx="383">
                  <c:v>2325.12</c:v>
                </c:pt>
                <c:pt idx="384">
                  <c:v>2326.01</c:v>
                </c:pt>
                <c:pt idx="385">
                  <c:v>2326.02</c:v>
                </c:pt>
                <c:pt idx="386">
                  <c:v>2326.03</c:v>
                </c:pt>
                <c:pt idx="387">
                  <c:v>2326.04</c:v>
                </c:pt>
                <c:pt idx="388">
                  <c:v>2326.05</c:v>
                </c:pt>
                <c:pt idx="389">
                  <c:v>2326.06</c:v>
                </c:pt>
                <c:pt idx="390">
                  <c:v>2326.07</c:v>
                </c:pt>
                <c:pt idx="391">
                  <c:v>2326.08</c:v>
                </c:pt>
                <c:pt idx="392">
                  <c:v>2326.09</c:v>
                </c:pt>
                <c:pt idx="393">
                  <c:v>2326.10</c:v>
                </c:pt>
                <c:pt idx="394">
                  <c:v>2326.11</c:v>
                </c:pt>
                <c:pt idx="395">
                  <c:v>2326.12</c:v>
                </c:pt>
                <c:pt idx="396">
                  <c:v>2327.01</c:v>
                </c:pt>
                <c:pt idx="397">
                  <c:v>2327.02</c:v>
                </c:pt>
                <c:pt idx="398">
                  <c:v>2327.03</c:v>
                </c:pt>
                <c:pt idx="399">
                  <c:v>2327.04</c:v>
                </c:pt>
                <c:pt idx="400">
                  <c:v>2327.05</c:v>
                </c:pt>
                <c:pt idx="401">
                  <c:v>2327.06</c:v>
                </c:pt>
                <c:pt idx="402">
                  <c:v>2327.07</c:v>
                </c:pt>
                <c:pt idx="403">
                  <c:v>2327.08</c:v>
                </c:pt>
                <c:pt idx="404">
                  <c:v>2327.09</c:v>
                </c:pt>
                <c:pt idx="405">
                  <c:v>2327.10</c:v>
                </c:pt>
                <c:pt idx="406">
                  <c:v>2327.11</c:v>
                </c:pt>
                <c:pt idx="407">
                  <c:v>2327.12</c:v>
                </c:pt>
                <c:pt idx="408">
                  <c:v>2328.01</c:v>
                </c:pt>
                <c:pt idx="409">
                  <c:v>2328.02</c:v>
                </c:pt>
                <c:pt idx="410">
                  <c:v>2328.03</c:v>
                </c:pt>
                <c:pt idx="411">
                  <c:v>2328.04</c:v>
                </c:pt>
                <c:pt idx="412">
                  <c:v>2328.05</c:v>
                </c:pt>
                <c:pt idx="413">
                  <c:v>2328.06</c:v>
                </c:pt>
                <c:pt idx="414">
                  <c:v>2328.07</c:v>
                </c:pt>
                <c:pt idx="415">
                  <c:v>2328.08</c:v>
                </c:pt>
                <c:pt idx="416">
                  <c:v>2328.09</c:v>
                </c:pt>
                <c:pt idx="417">
                  <c:v>2328.10</c:v>
                </c:pt>
                <c:pt idx="418">
                  <c:v>2328.11</c:v>
                </c:pt>
                <c:pt idx="419">
                  <c:v>2328.12</c:v>
                </c:pt>
                <c:pt idx="420">
                  <c:v>2329.01</c:v>
                </c:pt>
                <c:pt idx="421">
                  <c:v>2329.02</c:v>
                </c:pt>
                <c:pt idx="422">
                  <c:v>2329.03</c:v>
                </c:pt>
                <c:pt idx="423">
                  <c:v>2329.04</c:v>
                </c:pt>
                <c:pt idx="424">
                  <c:v>2329.05</c:v>
                </c:pt>
                <c:pt idx="425">
                  <c:v>2329.06</c:v>
                </c:pt>
                <c:pt idx="426">
                  <c:v>2329.07</c:v>
                </c:pt>
                <c:pt idx="427">
                  <c:v>2329.08</c:v>
                </c:pt>
                <c:pt idx="428">
                  <c:v>2329.09</c:v>
                </c:pt>
                <c:pt idx="429">
                  <c:v>2329.10</c:v>
                </c:pt>
                <c:pt idx="430">
                  <c:v>2329.11</c:v>
                </c:pt>
                <c:pt idx="431">
                  <c:v>2329.12</c:v>
                </c:pt>
                <c:pt idx="432">
                  <c:v>2330.01</c:v>
                </c:pt>
                <c:pt idx="433">
                  <c:v>2330.02</c:v>
                </c:pt>
                <c:pt idx="434">
                  <c:v>2330.03</c:v>
                </c:pt>
                <c:pt idx="435">
                  <c:v>2330.04</c:v>
                </c:pt>
                <c:pt idx="436">
                  <c:v>2330.05</c:v>
                </c:pt>
                <c:pt idx="437">
                  <c:v>2330.06</c:v>
                </c:pt>
                <c:pt idx="438">
                  <c:v>2330.07</c:v>
                </c:pt>
                <c:pt idx="439">
                  <c:v>2330.08</c:v>
                </c:pt>
                <c:pt idx="440">
                  <c:v>2330.09</c:v>
                </c:pt>
                <c:pt idx="441">
                  <c:v>2330.10</c:v>
                </c:pt>
                <c:pt idx="442">
                  <c:v>2330.11</c:v>
                </c:pt>
                <c:pt idx="443">
                  <c:v>2330.12</c:v>
                </c:pt>
                <c:pt idx="444">
                  <c:v>2331.01</c:v>
                </c:pt>
                <c:pt idx="445">
                  <c:v>2331.02</c:v>
                </c:pt>
                <c:pt idx="446">
                  <c:v>2331.03</c:v>
                </c:pt>
                <c:pt idx="447">
                  <c:v>2331.04</c:v>
                </c:pt>
                <c:pt idx="448">
                  <c:v>2331.05</c:v>
                </c:pt>
                <c:pt idx="449">
                  <c:v>2331.06</c:v>
                </c:pt>
                <c:pt idx="450">
                  <c:v>2331.07</c:v>
                </c:pt>
                <c:pt idx="451">
                  <c:v>2331.08</c:v>
                </c:pt>
                <c:pt idx="452">
                  <c:v>2331.09</c:v>
                </c:pt>
                <c:pt idx="453">
                  <c:v>2331.10</c:v>
                </c:pt>
                <c:pt idx="454">
                  <c:v>2331.11</c:v>
                </c:pt>
                <c:pt idx="455">
                  <c:v>2331.12</c:v>
                </c:pt>
                <c:pt idx="456">
                  <c:v>2332.01</c:v>
                </c:pt>
                <c:pt idx="457">
                  <c:v>2332.02</c:v>
                </c:pt>
                <c:pt idx="458">
                  <c:v>2332.03</c:v>
                </c:pt>
                <c:pt idx="459">
                  <c:v>2332.04</c:v>
                </c:pt>
                <c:pt idx="460">
                  <c:v>2332.05</c:v>
                </c:pt>
                <c:pt idx="461">
                  <c:v>2332.06</c:v>
                </c:pt>
                <c:pt idx="462">
                  <c:v>2332.07</c:v>
                </c:pt>
                <c:pt idx="463">
                  <c:v>2332.08</c:v>
                </c:pt>
                <c:pt idx="464">
                  <c:v>2332.09</c:v>
                </c:pt>
                <c:pt idx="465">
                  <c:v>2332.10</c:v>
                </c:pt>
                <c:pt idx="466">
                  <c:v>2332.11</c:v>
                </c:pt>
                <c:pt idx="467">
                  <c:v>2332.12</c:v>
                </c:pt>
                <c:pt idx="468">
                  <c:v>2333.01</c:v>
                </c:pt>
                <c:pt idx="469">
                  <c:v>2333.02</c:v>
                </c:pt>
                <c:pt idx="470">
                  <c:v>2333.03</c:v>
                </c:pt>
                <c:pt idx="471">
                  <c:v>2333.04</c:v>
                </c:pt>
                <c:pt idx="472">
                  <c:v>2333.05</c:v>
                </c:pt>
                <c:pt idx="473">
                  <c:v>2333.06</c:v>
                </c:pt>
                <c:pt idx="474">
                  <c:v>2333.07</c:v>
                </c:pt>
                <c:pt idx="475">
                  <c:v>2333.08</c:v>
                </c:pt>
                <c:pt idx="476">
                  <c:v>2333.09</c:v>
                </c:pt>
                <c:pt idx="477">
                  <c:v>2333.10</c:v>
                </c:pt>
                <c:pt idx="478">
                  <c:v>2333.11</c:v>
                </c:pt>
                <c:pt idx="479">
                  <c:v>2333.12</c:v>
                </c:pt>
                <c:pt idx="480">
                  <c:v>2334.01</c:v>
                </c:pt>
                <c:pt idx="481">
                  <c:v>2334.02</c:v>
                </c:pt>
                <c:pt idx="482">
                  <c:v>2334.03</c:v>
                </c:pt>
                <c:pt idx="483">
                  <c:v>2334.04</c:v>
                </c:pt>
                <c:pt idx="484">
                  <c:v>2334.05</c:v>
                </c:pt>
                <c:pt idx="485">
                  <c:v>2334.06</c:v>
                </c:pt>
                <c:pt idx="486">
                  <c:v>2334.07</c:v>
                </c:pt>
                <c:pt idx="487">
                  <c:v>2334.08</c:v>
                </c:pt>
                <c:pt idx="488">
                  <c:v>2334.09</c:v>
                </c:pt>
                <c:pt idx="489">
                  <c:v>2334.10</c:v>
                </c:pt>
                <c:pt idx="490">
                  <c:v>2334.11</c:v>
                </c:pt>
                <c:pt idx="491">
                  <c:v>2334.12</c:v>
                </c:pt>
                <c:pt idx="492">
                  <c:v>2335.01</c:v>
                </c:pt>
                <c:pt idx="493">
                  <c:v>2335.02</c:v>
                </c:pt>
                <c:pt idx="494">
                  <c:v>2335.03</c:v>
                </c:pt>
                <c:pt idx="495">
                  <c:v>2335.04</c:v>
                </c:pt>
                <c:pt idx="496">
                  <c:v>2335.05</c:v>
                </c:pt>
                <c:pt idx="497">
                  <c:v>2335.06</c:v>
                </c:pt>
                <c:pt idx="498">
                  <c:v>2335.07</c:v>
                </c:pt>
                <c:pt idx="499">
                  <c:v>2335.08</c:v>
                </c:pt>
                <c:pt idx="500">
                  <c:v>2335.09</c:v>
                </c:pt>
                <c:pt idx="501">
                  <c:v>2335.10</c:v>
                </c:pt>
                <c:pt idx="502">
                  <c:v>2335.11</c:v>
                </c:pt>
                <c:pt idx="503">
                  <c:v>2335.12</c:v>
                </c:pt>
                <c:pt idx="504">
                  <c:v>2336.01</c:v>
                </c:pt>
                <c:pt idx="505">
                  <c:v>2336.02</c:v>
                </c:pt>
                <c:pt idx="506">
                  <c:v>2336.03</c:v>
                </c:pt>
                <c:pt idx="507">
                  <c:v>2336.04</c:v>
                </c:pt>
                <c:pt idx="508">
                  <c:v>2336.05</c:v>
                </c:pt>
                <c:pt idx="509">
                  <c:v>2336.06</c:v>
                </c:pt>
                <c:pt idx="510">
                  <c:v>2336.07</c:v>
                </c:pt>
                <c:pt idx="511">
                  <c:v>2336.08</c:v>
                </c:pt>
                <c:pt idx="512">
                  <c:v>2336.09</c:v>
                </c:pt>
                <c:pt idx="513">
                  <c:v>2336.10</c:v>
                </c:pt>
                <c:pt idx="514">
                  <c:v>2336.11</c:v>
                </c:pt>
                <c:pt idx="515">
                  <c:v>2336.12</c:v>
                </c:pt>
                <c:pt idx="516">
                  <c:v>2337.01</c:v>
                </c:pt>
                <c:pt idx="517">
                  <c:v>2337.02</c:v>
                </c:pt>
                <c:pt idx="518">
                  <c:v>2337.03</c:v>
                </c:pt>
                <c:pt idx="519">
                  <c:v>2337.04</c:v>
                </c:pt>
                <c:pt idx="520">
                  <c:v>2337.05</c:v>
                </c:pt>
                <c:pt idx="521">
                  <c:v>2337.06</c:v>
                </c:pt>
                <c:pt idx="522">
                  <c:v>2337.07</c:v>
                </c:pt>
                <c:pt idx="523">
                  <c:v>2337.08</c:v>
                </c:pt>
                <c:pt idx="524">
                  <c:v>2337.09</c:v>
                </c:pt>
                <c:pt idx="525">
                  <c:v>2337.10</c:v>
                </c:pt>
                <c:pt idx="526">
                  <c:v>2337.11</c:v>
                </c:pt>
                <c:pt idx="527">
                  <c:v>2337.12</c:v>
                </c:pt>
                <c:pt idx="528">
                  <c:v>2338.01</c:v>
                </c:pt>
                <c:pt idx="529">
                  <c:v>2338.02</c:v>
                </c:pt>
                <c:pt idx="530">
                  <c:v>2338.03</c:v>
                </c:pt>
                <c:pt idx="531">
                  <c:v>2338.04</c:v>
                </c:pt>
                <c:pt idx="532">
                  <c:v>2338.05</c:v>
                </c:pt>
                <c:pt idx="533">
                  <c:v>2338.06</c:v>
                </c:pt>
                <c:pt idx="534">
                  <c:v>2338.07</c:v>
                </c:pt>
                <c:pt idx="535">
                  <c:v>2338.08</c:v>
                </c:pt>
                <c:pt idx="536">
                  <c:v>2338.09</c:v>
                </c:pt>
                <c:pt idx="537">
                  <c:v>2338.10</c:v>
                </c:pt>
                <c:pt idx="538">
                  <c:v>2338.11</c:v>
                </c:pt>
                <c:pt idx="539">
                  <c:v>2338.12</c:v>
                </c:pt>
                <c:pt idx="540">
                  <c:v>2339.01</c:v>
                </c:pt>
                <c:pt idx="541">
                  <c:v>2339.02</c:v>
                </c:pt>
                <c:pt idx="542">
                  <c:v>2339.03</c:v>
                </c:pt>
                <c:pt idx="543">
                  <c:v>2339.04</c:v>
                </c:pt>
                <c:pt idx="544">
                  <c:v>2339.05</c:v>
                </c:pt>
                <c:pt idx="545">
                  <c:v>2339.06</c:v>
                </c:pt>
                <c:pt idx="546">
                  <c:v>2339.07</c:v>
                </c:pt>
                <c:pt idx="547">
                  <c:v>2339.08</c:v>
                </c:pt>
                <c:pt idx="548">
                  <c:v>2339.09</c:v>
                </c:pt>
                <c:pt idx="549">
                  <c:v>2339.10</c:v>
                </c:pt>
                <c:pt idx="550">
                  <c:v>2339.11</c:v>
                </c:pt>
                <c:pt idx="551">
                  <c:v>2339.12</c:v>
                </c:pt>
                <c:pt idx="552">
                  <c:v>2340.01</c:v>
                </c:pt>
                <c:pt idx="553">
                  <c:v>2340.02</c:v>
                </c:pt>
                <c:pt idx="554">
                  <c:v>2340.03</c:v>
                </c:pt>
                <c:pt idx="555">
                  <c:v>2340.04</c:v>
                </c:pt>
                <c:pt idx="556">
                  <c:v>2340.05</c:v>
                </c:pt>
                <c:pt idx="557">
                  <c:v>2340.06</c:v>
                </c:pt>
                <c:pt idx="558">
                  <c:v>2340.07</c:v>
                </c:pt>
                <c:pt idx="559">
                  <c:v>2340.08</c:v>
                </c:pt>
                <c:pt idx="560">
                  <c:v>2340.09</c:v>
                </c:pt>
                <c:pt idx="561">
                  <c:v>2340.10</c:v>
                </c:pt>
                <c:pt idx="562">
                  <c:v>2340.11</c:v>
                </c:pt>
                <c:pt idx="563">
                  <c:v>2340.12</c:v>
                </c:pt>
                <c:pt idx="564">
                  <c:v>2341.01</c:v>
                </c:pt>
                <c:pt idx="565">
                  <c:v>2341.02</c:v>
                </c:pt>
                <c:pt idx="566">
                  <c:v>2341.03</c:v>
                </c:pt>
                <c:pt idx="567">
                  <c:v>2341.04</c:v>
                </c:pt>
                <c:pt idx="568">
                  <c:v>2341.05</c:v>
                </c:pt>
                <c:pt idx="569">
                  <c:v>2341.06</c:v>
                </c:pt>
                <c:pt idx="570">
                  <c:v>2341.07</c:v>
                </c:pt>
                <c:pt idx="571">
                  <c:v>2341.08</c:v>
                </c:pt>
                <c:pt idx="572">
                  <c:v>2341.09</c:v>
                </c:pt>
                <c:pt idx="573">
                  <c:v>2341.10</c:v>
                </c:pt>
                <c:pt idx="574">
                  <c:v>2341.11</c:v>
                </c:pt>
                <c:pt idx="575">
                  <c:v>2341.12</c:v>
                </c:pt>
                <c:pt idx="576">
                  <c:v>2342.01</c:v>
                </c:pt>
                <c:pt idx="577">
                  <c:v>2342.02</c:v>
                </c:pt>
                <c:pt idx="578">
                  <c:v>2342.03</c:v>
                </c:pt>
                <c:pt idx="579">
                  <c:v>2342.04</c:v>
                </c:pt>
                <c:pt idx="580">
                  <c:v>2342.05</c:v>
                </c:pt>
                <c:pt idx="581">
                  <c:v>2342.06</c:v>
                </c:pt>
                <c:pt idx="582">
                  <c:v>2342.07</c:v>
                </c:pt>
                <c:pt idx="583">
                  <c:v>2342.08</c:v>
                </c:pt>
                <c:pt idx="584">
                  <c:v>2342.09</c:v>
                </c:pt>
                <c:pt idx="585">
                  <c:v>2342.10</c:v>
                </c:pt>
                <c:pt idx="586">
                  <c:v>2342.11</c:v>
                </c:pt>
                <c:pt idx="587">
                  <c:v>2342.12</c:v>
                </c:pt>
                <c:pt idx="588">
                  <c:v>2343.01</c:v>
                </c:pt>
                <c:pt idx="589">
                  <c:v>2343.02</c:v>
                </c:pt>
                <c:pt idx="590">
                  <c:v>2343.03</c:v>
                </c:pt>
                <c:pt idx="591">
                  <c:v>2343.04</c:v>
                </c:pt>
                <c:pt idx="592">
                  <c:v>2343.05</c:v>
                </c:pt>
                <c:pt idx="593">
                  <c:v>2343.06</c:v>
                </c:pt>
                <c:pt idx="594">
                  <c:v>2343.07</c:v>
                </c:pt>
                <c:pt idx="595">
                  <c:v>2343.08</c:v>
                </c:pt>
                <c:pt idx="596">
                  <c:v>2343.09</c:v>
                </c:pt>
                <c:pt idx="597">
                  <c:v>2343.10</c:v>
                </c:pt>
                <c:pt idx="598">
                  <c:v>2343.11</c:v>
                </c:pt>
                <c:pt idx="599">
                  <c:v>2343.12</c:v>
                </c:pt>
                <c:pt idx="600">
                  <c:v>2344.01</c:v>
                </c:pt>
                <c:pt idx="601">
                  <c:v>2344.02</c:v>
                </c:pt>
                <c:pt idx="602">
                  <c:v>2344.03</c:v>
                </c:pt>
                <c:pt idx="603">
                  <c:v>2344.04</c:v>
                </c:pt>
                <c:pt idx="604">
                  <c:v>2344.05</c:v>
                </c:pt>
                <c:pt idx="605">
                  <c:v>2344.06</c:v>
                </c:pt>
                <c:pt idx="606">
                  <c:v>2344.07</c:v>
                </c:pt>
                <c:pt idx="607">
                  <c:v>2344.08</c:v>
                </c:pt>
                <c:pt idx="608">
                  <c:v>2344.09</c:v>
                </c:pt>
                <c:pt idx="609">
                  <c:v>2344.10</c:v>
                </c:pt>
                <c:pt idx="610">
                  <c:v>2344.11</c:v>
                </c:pt>
                <c:pt idx="611">
                  <c:v>2344.12</c:v>
                </c:pt>
                <c:pt idx="612">
                  <c:v>2345.01</c:v>
                </c:pt>
                <c:pt idx="613">
                  <c:v>2345.02</c:v>
                </c:pt>
                <c:pt idx="614">
                  <c:v>2345.03</c:v>
                </c:pt>
                <c:pt idx="615">
                  <c:v>2345.04</c:v>
                </c:pt>
                <c:pt idx="616">
                  <c:v>2345.05</c:v>
                </c:pt>
                <c:pt idx="617">
                  <c:v>2345.06</c:v>
                </c:pt>
                <c:pt idx="618">
                  <c:v>2345.07</c:v>
                </c:pt>
                <c:pt idx="619">
                  <c:v>2345.08</c:v>
                </c:pt>
                <c:pt idx="620">
                  <c:v>2345.09</c:v>
                </c:pt>
                <c:pt idx="621">
                  <c:v>2345.10</c:v>
                </c:pt>
                <c:pt idx="622">
                  <c:v>2345.11</c:v>
                </c:pt>
                <c:pt idx="623">
                  <c:v>2345.12</c:v>
                </c:pt>
                <c:pt idx="624">
                  <c:v>2346.01</c:v>
                </c:pt>
                <c:pt idx="625">
                  <c:v>2346.02</c:v>
                </c:pt>
                <c:pt idx="626">
                  <c:v>2346.03</c:v>
                </c:pt>
                <c:pt idx="627">
                  <c:v>2346.04</c:v>
                </c:pt>
                <c:pt idx="628">
                  <c:v>2346.05</c:v>
                </c:pt>
                <c:pt idx="629">
                  <c:v>2346.06</c:v>
                </c:pt>
                <c:pt idx="630">
                  <c:v>2346.07</c:v>
                </c:pt>
                <c:pt idx="631">
                  <c:v>2346.08</c:v>
                </c:pt>
                <c:pt idx="632">
                  <c:v>2346.09</c:v>
                </c:pt>
                <c:pt idx="633">
                  <c:v>2346.10</c:v>
                </c:pt>
                <c:pt idx="634">
                  <c:v>2346.11</c:v>
                </c:pt>
                <c:pt idx="635">
                  <c:v>2346.12</c:v>
                </c:pt>
                <c:pt idx="636">
                  <c:v>2347.01</c:v>
                </c:pt>
                <c:pt idx="637">
                  <c:v>2347.02</c:v>
                </c:pt>
                <c:pt idx="638">
                  <c:v>2347.03</c:v>
                </c:pt>
                <c:pt idx="639">
                  <c:v>2347.04</c:v>
                </c:pt>
                <c:pt idx="640">
                  <c:v>2347.05</c:v>
                </c:pt>
                <c:pt idx="641">
                  <c:v>2347.06</c:v>
                </c:pt>
                <c:pt idx="642">
                  <c:v>2347.07</c:v>
                </c:pt>
                <c:pt idx="643">
                  <c:v>2347.08</c:v>
                </c:pt>
                <c:pt idx="644">
                  <c:v>2347.09</c:v>
                </c:pt>
                <c:pt idx="645">
                  <c:v>2347.10</c:v>
                </c:pt>
                <c:pt idx="646">
                  <c:v>2347.11</c:v>
                </c:pt>
                <c:pt idx="647">
                  <c:v>2347.12</c:v>
                </c:pt>
                <c:pt idx="648">
                  <c:v>2348.01</c:v>
                </c:pt>
                <c:pt idx="649">
                  <c:v>2348.02</c:v>
                </c:pt>
                <c:pt idx="650">
                  <c:v>2348.03</c:v>
                </c:pt>
                <c:pt idx="651">
                  <c:v>2348.04</c:v>
                </c:pt>
                <c:pt idx="652">
                  <c:v>2348.05</c:v>
                </c:pt>
                <c:pt idx="653">
                  <c:v>2348.06</c:v>
                </c:pt>
                <c:pt idx="654">
                  <c:v>2348.07</c:v>
                </c:pt>
                <c:pt idx="655">
                  <c:v>2348.08</c:v>
                </c:pt>
                <c:pt idx="656">
                  <c:v>2348.09</c:v>
                </c:pt>
                <c:pt idx="657">
                  <c:v>2348.10</c:v>
                </c:pt>
                <c:pt idx="658">
                  <c:v>2348.11</c:v>
                </c:pt>
                <c:pt idx="659">
                  <c:v>2348.12</c:v>
                </c:pt>
                <c:pt idx="660">
                  <c:v>2349.01</c:v>
                </c:pt>
                <c:pt idx="661">
                  <c:v>2349.02</c:v>
                </c:pt>
                <c:pt idx="662">
                  <c:v>2349.03</c:v>
                </c:pt>
                <c:pt idx="663">
                  <c:v>2349.04</c:v>
                </c:pt>
                <c:pt idx="664">
                  <c:v>2349.05</c:v>
                </c:pt>
                <c:pt idx="665">
                  <c:v>2349.06</c:v>
                </c:pt>
                <c:pt idx="666">
                  <c:v>2349.07</c:v>
                </c:pt>
                <c:pt idx="667">
                  <c:v>2349.08</c:v>
                </c:pt>
                <c:pt idx="668">
                  <c:v>2349.09</c:v>
                </c:pt>
                <c:pt idx="669">
                  <c:v>2349.10</c:v>
                </c:pt>
                <c:pt idx="670">
                  <c:v>2349.11</c:v>
                </c:pt>
                <c:pt idx="671">
                  <c:v>2349.12</c:v>
                </c:pt>
                <c:pt idx="672">
                  <c:v>2350.01</c:v>
                </c:pt>
                <c:pt idx="673">
                  <c:v>2350.02</c:v>
                </c:pt>
                <c:pt idx="674">
                  <c:v>2350.03</c:v>
                </c:pt>
                <c:pt idx="675">
                  <c:v>2350.04</c:v>
                </c:pt>
                <c:pt idx="676">
                  <c:v>2350.05</c:v>
                </c:pt>
                <c:pt idx="677">
                  <c:v>2350.06</c:v>
                </c:pt>
                <c:pt idx="678">
                  <c:v>2350.07</c:v>
                </c:pt>
                <c:pt idx="679">
                  <c:v>2350.08</c:v>
                </c:pt>
                <c:pt idx="680">
                  <c:v>2350.09</c:v>
                </c:pt>
                <c:pt idx="681">
                  <c:v>2350.10</c:v>
                </c:pt>
                <c:pt idx="682">
                  <c:v>2350.11</c:v>
                </c:pt>
                <c:pt idx="683">
                  <c:v>2350.12</c:v>
                </c:pt>
                <c:pt idx="684">
                  <c:v>2351.01</c:v>
                </c:pt>
                <c:pt idx="685">
                  <c:v>2351.02</c:v>
                </c:pt>
                <c:pt idx="686">
                  <c:v>2351.03</c:v>
                </c:pt>
                <c:pt idx="687">
                  <c:v>2351.04</c:v>
                </c:pt>
                <c:pt idx="688">
                  <c:v>2351.05</c:v>
                </c:pt>
                <c:pt idx="689">
                  <c:v>2351.06</c:v>
                </c:pt>
                <c:pt idx="690">
                  <c:v>2351.07</c:v>
                </c:pt>
                <c:pt idx="691">
                  <c:v>2351.08</c:v>
                </c:pt>
                <c:pt idx="692">
                  <c:v>2351.09</c:v>
                </c:pt>
                <c:pt idx="693">
                  <c:v>2351.10</c:v>
                </c:pt>
                <c:pt idx="694">
                  <c:v>2351.11</c:v>
                </c:pt>
                <c:pt idx="695">
                  <c:v>2351.12</c:v>
                </c:pt>
                <c:pt idx="696">
                  <c:v>2352.01</c:v>
                </c:pt>
                <c:pt idx="697">
                  <c:v>2352.02</c:v>
                </c:pt>
                <c:pt idx="698">
                  <c:v>2352.03</c:v>
                </c:pt>
                <c:pt idx="699">
                  <c:v>2352.04</c:v>
                </c:pt>
                <c:pt idx="700">
                  <c:v>2352.05</c:v>
                </c:pt>
                <c:pt idx="701">
                  <c:v>2352.06</c:v>
                </c:pt>
                <c:pt idx="702">
                  <c:v>2352.07</c:v>
                </c:pt>
                <c:pt idx="703">
                  <c:v>2352.08</c:v>
                </c:pt>
                <c:pt idx="704">
                  <c:v>2352.09</c:v>
                </c:pt>
                <c:pt idx="705">
                  <c:v>2352.10</c:v>
                </c:pt>
                <c:pt idx="706">
                  <c:v>2352.11</c:v>
                </c:pt>
                <c:pt idx="707">
                  <c:v>2352.12</c:v>
                </c:pt>
                <c:pt idx="708">
                  <c:v>2353.01</c:v>
                </c:pt>
                <c:pt idx="709">
                  <c:v>2353.02</c:v>
                </c:pt>
                <c:pt idx="710">
                  <c:v>2353.03</c:v>
                </c:pt>
                <c:pt idx="711">
                  <c:v>2353.04</c:v>
                </c:pt>
                <c:pt idx="712">
                  <c:v>2353.05</c:v>
                </c:pt>
                <c:pt idx="713">
                  <c:v>2353.06</c:v>
                </c:pt>
                <c:pt idx="714">
                  <c:v>2353.07</c:v>
                </c:pt>
                <c:pt idx="715">
                  <c:v>2353.08</c:v>
                </c:pt>
                <c:pt idx="716">
                  <c:v>2353.09</c:v>
                </c:pt>
                <c:pt idx="717">
                  <c:v>2353.10</c:v>
                </c:pt>
                <c:pt idx="718">
                  <c:v>2353.11</c:v>
                </c:pt>
                <c:pt idx="719">
                  <c:v>2353.12</c:v>
                </c:pt>
                <c:pt idx="720">
                  <c:v>2354.01</c:v>
                </c:pt>
                <c:pt idx="721">
                  <c:v>2354.02</c:v>
                </c:pt>
                <c:pt idx="722">
                  <c:v>2354.03</c:v>
                </c:pt>
                <c:pt idx="723">
                  <c:v>2354.04</c:v>
                </c:pt>
                <c:pt idx="724">
                  <c:v>2354.05</c:v>
                </c:pt>
                <c:pt idx="725">
                  <c:v>2354.06</c:v>
                </c:pt>
                <c:pt idx="726">
                  <c:v>2354.07</c:v>
                </c:pt>
                <c:pt idx="727">
                  <c:v>2354.08</c:v>
                </c:pt>
                <c:pt idx="728">
                  <c:v>2354.09</c:v>
                </c:pt>
                <c:pt idx="729">
                  <c:v>2354.10</c:v>
                </c:pt>
                <c:pt idx="730">
                  <c:v>2354.11</c:v>
                </c:pt>
                <c:pt idx="731">
                  <c:v>2354.12</c:v>
                </c:pt>
                <c:pt idx="732">
                  <c:v>2355.01</c:v>
                </c:pt>
                <c:pt idx="733">
                  <c:v>2355.02</c:v>
                </c:pt>
                <c:pt idx="734">
                  <c:v>2355.03</c:v>
                </c:pt>
                <c:pt idx="735">
                  <c:v>2355.04</c:v>
                </c:pt>
                <c:pt idx="736">
                  <c:v>2355.05</c:v>
                </c:pt>
                <c:pt idx="737">
                  <c:v>2355.06</c:v>
                </c:pt>
                <c:pt idx="738">
                  <c:v>2355.07</c:v>
                </c:pt>
                <c:pt idx="739">
                  <c:v>2355.08</c:v>
                </c:pt>
                <c:pt idx="740">
                  <c:v>2355.09</c:v>
                </c:pt>
                <c:pt idx="741">
                  <c:v>2355.10</c:v>
                </c:pt>
                <c:pt idx="742">
                  <c:v>2355.11</c:v>
                </c:pt>
                <c:pt idx="743">
                  <c:v>2355.12</c:v>
                </c:pt>
                <c:pt idx="744">
                  <c:v>2356.01</c:v>
                </c:pt>
                <c:pt idx="745">
                  <c:v>2356.02</c:v>
                </c:pt>
                <c:pt idx="746">
                  <c:v>2356.03</c:v>
                </c:pt>
                <c:pt idx="747">
                  <c:v>2356.04</c:v>
                </c:pt>
                <c:pt idx="748">
                  <c:v>2356.05</c:v>
                </c:pt>
                <c:pt idx="749">
                  <c:v>2356.06</c:v>
                </c:pt>
                <c:pt idx="750">
                  <c:v>2356.07</c:v>
                </c:pt>
                <c:pt idx="751">
                  <c:v>2356.08</c:v>
                </c:pt>
                <c:pt idx="752">
                  <c:v>2356.09</c:v>
                </c:pt>
                <c:pt idx="753">
                  <c:v>2356.10</c:v>
                </c:pt>
                <c:pt idx="754">
                  <c:v>2356.11</c:v>
                </c:pt>
                <c:pt idx="755">
                  <c:v>2356.12</c:v>
                </c:pt>
                <c:pt idx="756">
                  <c:v>2357.01</c:v>
                </c:pt>
                <c:pt idx="757">
                  <c:v>2357.02</c:v>
                </c:pt>
                <c:pt idx="758">
                  <c:v>2357.03</c:v>
                </c:pt>
                <c:pt idx="759">
                  <c:v>2357.04</c:v>
                </c:pt>
                <c:pt idx="760">
                  <c:v>2357.05</c:v>
                </c:pt>
                <c:pt idx="761">
                  <c:v>2357.06</c:v>
                </c:pt>
                <c:pt idx="762">
                  <c:v>2357.07</c:v>
                </c:pt>
                <c:pt idx="763">
                  <c:v>2357.08</c:v>
                </c:pt>
                <c:pt idx="764">
                  <c:v>2357.09</c:v>
                </c:pt>
                <c:pt idx="765">
                  <c:v>2357.10</c:v>
                </c:pt>
                <c:pt idx="766">
                  <c:v>2357.11</c:v>
                </c:pt>
                <c:pt idx="767">
                  <c:v>2357.12</c:v>
                </c:pt>
                <c:pt idx="768">
                  <c:v>2358.01</c:v>
                </c:pt>
                <c:pt idx="769">
                  <c:v>2358.02</c:v>
                </c:pt>
                <c:pt idx="770">
                  <c:v>2358.03</c:v>
                </c:pt>
                <c:pt idx="771">
                  <c:v>2358.04</c:v>
                </c:pt>
                <c:pt idx="772">
                  <c:v>2358.05</c:v>
                </c:pt>
                <c:pt idx="773">
                  <c:v>2358.06</c:v>
                </c:pt>
                <c:pt idx="774">
                  <c:v>2358.07</c:v>
                </c:pt>
                <c:pt idx="775">
                  <c:v>2358.08</c:v>
                </c:pt>
                <c:pt idx="776">
                  <c:v>2358.09</c:v>
                </c:pt>
                <c:pt idx="777">
                  <c:v>2358.10</c:v>
                </c:pt>
                <c:pt idx="778">
                  <c:v>2358.11</c:v>
                </c:pt>
                <c:pt idx="779">
                  <c:v>2358.12</c:v>
                </c:pt>
              </c:strCache>
            </c:strRef>
          </c:cat>
          <c:val>
            <c:numRef>
              <c:f>Sheet1!$C$2:$C$781</c:f>
              <c:numCache>
                <c:formatCode>_(* #,##0_);_(* \(#,##0\);_(* "-"??_);_(@_)</c:formatCode>
                <c:ptCount val="780"/>
                <c:pt idx="0">
                  <c:v>2.0339999999999998</c:v>
                </c:pt>
                <c:pt idx="1">
                  <c:v>2.5960000000000001</c:v>
                </c:pt>
                <c:pt idx="2">
                  <c:v>4.0259999999999998</c:v>
                </c:pt>
                <c:pt idx="3">
                  <c:v>2.3050000000000002</c:v>
                </c:pt>
                <c:pt idx="4">
                  <c:v>1.972</c:v>
                </c:pt>
                <c:pt idx="5">
                  <c:v>1.839</c:v>
                </c:pt>
                <c:pt idx="6">
                  <c:v>3.077</c:v>
                </c:pt>
                <c:pt idx="7">
                  <c:v>3.157</c:v>
                </c:pt>
                <c:pt idx="8">
                  <c:v>2.6659999999999999</c:v>
                </c:pt>
                <c:pt idx="9">
                  <c:v>2.7959999999999998</c:v>
                </c:pt>
                <c:pt idx="10">
                  <c:v>3.875</c:v>
                </c:pt>
                <c:pt idx="11">
                  <c:v>4.0679999999999996</c:v>
                </c:pt>
                <c:pt idx="12">
                  <c:v>3.6150000000000002</c:v>
                </c:pt>
                <c:pt idx="13">
                  <c:v>4.6710000000000003</c:v>
                </c:pt>
                <c:pt idx="14">
                  <c:v>4.0810000000000004</c:v>
                </c:pt>
                <c:pt idx="15">
                  <c:v>4.0739999999999998</c:v>
                </c:pt>
                <c:pt idx="16">
                  <c:v>4.0289999999999999</c:v>
                </c:pt>
                <c:pt idx="17">
                  <c:v>3.5720000000000001</c:v>
                </c:pt>
                <c:pt idx="18">
                  <c:v>2.988</c:v>
                </c:pt>
                <c:pt idx="19">
                  <c:v>2.968</c:v>
                </c:pt>
                <c:pt idx="20">
                  <c:v>2.8780000000000001</c:v>
                </c:pt>
                <c:pt idx="21">
                  <c:v>2.718</c:v>
                </c:pt>
                <c:pt idx="22">
                  <c:v>3.2010000000000001</c:v>
                </c:pt>
                <c:pt idx="23">
                  <c:v>4.9859999999999998</c:v>
                </c:pt>
                <c:pt idx="24">
                  <c:v>5.0190000000000001</c:v>
                </c:pt>
                <c:pt idx="25">
                  <c:v>4.3259999999999996</c:v>
                </c:pt>
                <c:pt idx="26">
                  <c:v>4.6440000000000001</c:v>
                </c:pt>
                <c:pt idx="27">
                  <c:v>7.5010000000000003</c:v>
                </c:pt>
                <c:pt idx="28">
                  <c:v>7.5339999999999998</c:v>
                </c:pt>
                <c:pt idx="29">
                  <c:v>7.28</c:v>
                </c:pt>
                <c:pt idx="30">
                  <c:v>6.4889999999999999</c:v>
                </c:pt>
                <c:pt idx="31">
                  <c:v>6.109</c:v>
                </c:pt>
                <c:pt idx="32">
                  <c:v>6.6829999999999998</c:v>
                </c:pt>
                <c:pt idx="33">
                  <c:v>8.0709999999999997</c:v>
                </c:pt>
                <c:pt idx="34">
                  <c:v>9.3970000000000002</c:v>
                </c:pt>
                <c:pt idx="35">
                  <c:v>11.534000000000001</c:v>
                </c:pt>
                <c:pt idx="36">
                  <c:v>9.0079999999999991</c:v>
                </c:pt>
                <c:pt idx="37">
                  <c:v>8.423</c:v>
                </c:pt>
                <c:pt idx="38">
                  <c:v>7.7949999999999999</c:v>
                </c:pt>
                <c:pt idx="39">
                  <c:v>7.8920000000000003</c:v>
                </c:pt>
                <c:pt idx="40">
                  <c:v>6.9530000000000003</c:v>
                </c:pt>
                <c:pt idx="41">
                  <c:v>6.6820000000000004</c:v>
                </c:pt>
                <c:pt idx="42">
                  <c:v>6.7519999999999998</c:v>
                </c:pt>
                <c:pt idx="43">
                  <c:v>8.0150000000000006</c:v>
                </c:pt>
                <c:pt idx="44">
                  <c:v>9.2829999999999995</c:v>
                </c:pt>
                <c:pt idx="45">
                  <c:v>9.3249999999999993</c:v>
                </c:pt>
                <c:pt idx="46">
                  <c:v>8.6300000000000008</c:v>
                </c:pt>
                <c:pt idx="47">
                  <c:v>7.375</c:v>
                </c:pt>
                <c:pt idx="48">
                  <c:v>7.4909999999999997</c:v>
                </c:pt>
                <c:pt idx="49">
                  <c:v>7.1580000000000004</c:v>
                </c:pt>
                <c:pt idx="50">
                  <c:v>6.3680000000000003</c:v>
                </c:pt>
                <c:pt idx="51">
                  <c:v>5.976</c:v>
                </c:pt>
                <c:pt idx="52">
                  <c:v>5.7080000000000002</c:v>
                </c:pt>
                <c:pt idx="53">
                  <c:v>6.0229999999999997</c:v>
                </c:pt>
                <c:pt idx="54">
                  <c:v>8.1820000000000004</c:v>
                </c:pt>
                <c:pt idx="55">
                  <c:v>8.52</c:v>
                </c:pt>
                <c:pt idx="56">
                  <c:v>8.3699999999999992</c:v>
                </c:pt>
                <c:pt idx="57">
                  <c:v>7.7839999999999998</c:v>
                </c:pt>
                <c:pt idx="58">
                  <c:v>7.0640000000000001</c:v>
                </c:pt>
                <c:pt idx="59">
                  <c:v>7.1159999999999997</c:v>
                </c:pt>
                <c:pt idx="60">
                  <c:v>7.6849999999999996</c:v>
                </c:pt>
                <c:pt idx="61">
                  <c:v>12.079000000000001</c:v>
                </c:pt>
                <c:pt idx="62">
                  <c:v>15.016</c:v>
                </c:pt>
                <c:pt idx="63">
                  <c:v>13.992000000000001</c:v>
                </c:pt>
                <c:pt idx="64">
                  <c:v>12.747999999999999</c:v>
                </c:pt>
                <c:pt idx="65">
                  <c:v>2.3279999999999998</c:v>
                </c:pt>
                <c:pt idx="66">
                  <c:v>2.8490000000000002</c:v>
                </c:pt>
                <c:pt idx="67">
                  <c:v>3.9359999999999999</c:v>
                </c:pt>
                <c:pt idx="68">
                  <c:v>2.117</c:v>
                </c:pt>
                <c:pt idx="69">
                  <c:v>1.9570000000000001</c:v>
                </c:pt>
                <c:pt idx="70">
                  <c:v>1.6359999999999999</c:v>
                </c:pt>
                <c:pt idx="71">
                  <c:v>3.331</c:v>
                </c:pt>
                <c:pt idx="72">
                  <c:v>2.9689999999999999</c:v>
                </c:pt>
                <c:pt idx="73">
                  <c:v>2.6059999999999999</c:v>
                </c:pt>
                <c:pt idx="74">
                  <c:v>2.6219999999999999</c:v>
                </c:pt>
                <c:pt idx="75">
                  <c:v>4.3029999999999999</c:v>
                </c:pt>
                <c:pt idx="76">
                  <c:v>3.9649999999999999</c:v>
                </c:pt>
                <c:pt idx="77">
                  <c:v>3.3290000000000002</c:v>
                </c:pt>
                <c:pt idx="78">
                  <c:v>4.8319999999999999</c:v>
                </c:pt>
                <c:pt idx="79">
                  <c:v>3.871</c:v>
                </c:pt>
                <c:pt idx="80">
                  <c:v>4.2380000000000004</c:v>
                </c:pt>
                <c:pt idx="81">
                  <c:v>3.9319999999999999</c:v>
                </c:pt>
                <c:pt idx="82">
                  <c:v>3.73</c:v>
                </c:pt>
                <c:pt idx="83">
                  <c:v>2.82</c:v>
                </c:pt>
                <c:pt idx="84">
                  <c:v>2.915</c:v>
                </c:pt>
                <c:pt idx="85">
                  <c:v>3.0009999999999999</c:v>
                </c:pt>
                <c:pt idx="86">
                  <c:v>2.6920000000000002</c:v>
                </c:pt>
                <c:pt idx="87">
                  <c:v>3.4529999999999998</c:v>
                </c:pt>
                <c:pt idx="88">
                  <c:v>4.9029999999999996</c:v>
                </c:pt>
                <c:pt idx="89">
                  <c:v>4.9279999999999999</c:v>
                </c:pt>
                <c:pt idx="90">
                  <c:v>4.452</c:v>
                </c:pt>
                <c:pt idx="91">
                  <c:v>4.7309999999999999</c:v>
                </c:pt>
                <c:pt idx="92">
                  <c:v>7.52</c:v>
                </c:pt>
                <c:pt idx="93">
                  <c:v>7.3259999999999996</c:v>
                </c:pt>
                <c:pt idx="94">
                  <c:v>7.4429999999999996</c:v>
                </c:pt>
                <c:pt idx="95">
                  <c:v>6.3179999999999996</c:v>
                </c:pt>
                <c:pt idx="96">
                  <c:v>6.173</c:v>
                </c:pt>
                <c:pt idx="97">
                  <c:v>6.702</c:v>
                </c:pt>
                <c:pt idx="98">
                  <c:v>8.0510000000000002</c:v>
                </c:pt>
                <c:pt idx="99">
                  <c:v>9.7050000000000001</c:v>
                </c:pt>
                <c:pt idx="100">
                  <c:v>11.545</c:v>
                </c:pt>
                <c:pt idx="101">
                  <c:v>8.7910000000000004</c:v>
                </c:pt>
                <c:pt idx="102">
                  <c:v>8.3209999999999997</c:v>
                </c:pt>
                <c:pt idx="103">
                  <c:v>8.4019999999999992</c:v>
                </c:pt>
                <c:pt idx="104">
                  <c:v>7.8650000000000002</c:v>
                </c:pt>
                <c:pt idx="105">
                  <c:v>6.9290000000000003</c:v>
                </c:pt>
                <c:pt idx="106">
                  <c:v>6.359</c:v>
                </c:pt>
                <c:pt idx="107">
                  <c:v>6.6509999999999998</c:v>
                </c:pt>
                <c:pt idx="108">
                  <c:v>8.2650000000000006</c:v>
                </c:pt>
                <c:pt idx="109">
                  <c:v>9.4540000000000006</c:v>
                </c:pt>
                <c:pt idx="110">
                  <c:v>9.1829999999999998</c:v>
                </c:pt>
                <c:pt idx="111">
                  <c:v>8.5830000000000002</c:v>
                </c:pt>
                <c:pt idx="112">
                  <c:v>7.1870000000000003</c:v>
                </c:pt>
                <c:pt idx="113">
                  <c:v>7.3129999999999997</c:v>
                </c:pt>
                <c:pt idx="114">
                  <c:v>7.1020000000000003</c:v>
                </c:pt>
                <c:pt idx="115">
                  <c:v>6.306</c:v>
                </c:pt>
                <c:pt idx="116">
                  <c:v>6.1109999999999998</c:v>
                </c:pt>
                <c:pt idx="117">
                  <c:v>5.8579999999999997</c:v>
                </c:pt>
                <c:pt idx="118">
                  <c:v>6.0890000000000004</c:v>
                </c:pt>
                <c:pt idx="119">
                  <c:v>8.2149999999999999</c:v>
                </c:pt>
                <c:pt idx="120">
                  <c:v>8.6180000000000003</c:v>
                </c:pt>
                <c:pt idx="121">
                  <c:v>8.1669999999999998</c:v>
                </c:pt>
                <c:pt idx="122">
                  <c:v>7.98</c:v>
                </c:pt>
                <c:pt idx="123">
                  <c:v>7.1840000000000002</c:v>
                </c:pt>
                <c:pt idx="124">
                  <c:v>6.9269999999999996</c:v>
                </c:pt>
                <c:pt idx="125">
                  <c:v>7.4969999999999999</c:v>
                </c:pt>
                <c:pt idx="126">
                  <c:v>12.881</c:v>
                </c:pt>
                <c:pt idx="127">
                  <c:v>15.077999999999999</c:v>
                </c:pt>
                <c:pt idx="128">
                  <c:v>13.798</c:v>
                </c:pt>
                <c:pt idx="129">
                  <c:v>12.805999999999999</c:v>
                </c:pt>
                <c:pt idx="130">
                  <c:v>2.399</c:v>
                </c:pt>
                <c:pt idx="131">
                  <c:v>3.03</c:v>
                </c:pt>
                <c:pt idx="132">
                  <c:v>3.8759999999999999</c:v>
                </c:pt>
                <c:pt idx="133">
                  <c:v>2.125</c:v>
                </c:pt>
                <c:pt idx="134">
                  <c:v>1.8129999999999999</c:v>
                </c:pt>
                <c:pt idx="135">
                  <c:v>1.647</c:v>
                </c:pt>
                <c:pt idx="136">
                  <c:v>3.6070000000000002</c:v>
                </c:pt>
                <c:pt idx="137">
                  <c:v>2.9180000000000001</c:v>
                </c:pt>
                <c:pt idx="138">
                  <c:v>2.7639999999999998</c:v>
                </c:pt>
                <c:pt idx="139">
                  <c:v>2.5089999999999999</c:v>
                </c:pt>
                <c:pt idx="140">
                  <c:v>4.492</c:v>
                </c:pt>
                <c:pt idx="141">
                  <c:v>3.8010000000000002</c:v>
                </c:pt>
                <c:pt idx="142">
                  <c:v>3.726</c:v>
                </c:pt>
                <c:pt idx="143">
                  <c:v>4.8529999999999998</c:v>
                </c:pt>
                <c:pt idx="144">
                  <c:v>3.9209999999999998</c:v>
                </c:pt>
                <c:pt idx="145">
                  <c:v>4.0720000000000001</c:v>
                </c:pt>
                <c:pt idx="146">
                  <c:v>3.95</c:v>
                </c:pt>
                <c:pt idx="147">
                  <c:v>3.51</c:v>
                </c:pt>
                <c:pt idx="148">
                  <c:v>2.887</c:v>
                </c:pt>
                <c:pt idx="149">
                  <c:v>2.8889999999999998</c:v>
                </c:pt>
                <c:pt idx="150">
                  <c:v>2.8769999999999998</c:v>
                </c:pt>
                <c:pt idx="151">
                  <c:v>2.7120000000000002</c:v>
                </c:pt>
                <c:pt idx="152">
                  <c:v>3.6349999999999998</c:v>
                </c:pt>
                <c:pt idx="153">
                  <c:v>4.9870000000000001</c:v>
                </c:pt>
                <c:pt idx="154">
                  <c:v>5.0380000000000003</c:v>
                </c:pt>
                <c:pt idx="155">
                  <c:v>4.3940000000000001</c:v>
                </c:pt>
                <c:pt idx="156">
                  <c:v>4.6340000000000003</c:v>
                </c:pt>
                <c:pt idx="157">
                  <c:v>7.9779999999999998</c:v>
                </c:pt>
                <c:pt idx="158">
                  <c:v>7.23</c:v>
                </c:pt>
                <c:pt idx="159">
                  <c:v>7.3070000000000004</c:v>
                </c:pt>
                <c:pt idx="160">
                  <c:v>6.3369999999999997</c:v>
                </c:pt>
                <c:pt idx="161">
                  <c:v>6.109</c:v>
                </c:pt>
                <c:pt idx="162">
                  <c:v>6.7290000000000001</c:v>
                </c:pt>
                <c:pt idx="163">
                  <c:v>7.9820000000000002</c:v>
                </c:pt>
                <c:pt idx="164">
                  <c:v>9.8949999999999996</c:v>
                </c:pt>
                <c:pt idx="165">
                  <c:v>11.407999999999999</c:v>
                </c:pt>
                <c:pt idx="166">
                  <c:v>8.7460000000000004</c:v>
                </c:pt>
                <c:pt idx="167">
                  <c:v>8.3390000000000004</c:v>
                </c:pt>
                <c:pt idx="168">
                  <c:v>8.3829999999999991</c:v>
                </c:pt>
                <c:pt idx="169">
                  <c:v>7.8620000000000001</c:v>
                </c:pt>
                <c:pt idx="170">
                  <c:v>6.8760000000000003</c:v>
                </c:pt>
                <c:pt idx="171">
                  <c:v>6.2050000000000001</c:v>
                </c:pt>
                <c:pt idx="172">
                  <c:v>6.5979999999999999</c:v>
                </c:pt>
                <c:pt idx="173">
                  <c:v>8.5860000000000003</c:v>
                </c:pt>
                <c:pt idx="174">
                  <c:v>9.4600000000000009</c:v>
                </c:pt>
                <c:pt idx="175">
                  <c:v>9.0559999999999992</c:v>
                </c:pt>
                <c:pt idx="176">
                  <c:v>8.4700000000000006</c:v>
                </c:pt>
                <c:pt idx="177">
                  <c:v>7.1529999999999996</c:v>
                </c:pt>
                <c:pt idx="178">
                  <c:v>7.3179999999999996</c:v>
                </c:pt>
                <c:pt idx="179">
                  <c:v>7</c:v>
                </c:pt>
                <c:pt idx="180">
                  <c:v>6.4219999999999997</c:v>
                </c:pt>
                <c:pt idx="181">
                  <c:v>5.7830000000000004</c:v>
                </c:pt>
                <c:pt idx="182">
                  <c:v>5.7329999999999997</c:v>
                </c:pt>
                <c:pt idx="183">
                  <c:v>6.141</c:v>
                </c:pt>
                <c:pt idx="184">
                  <c:v>8.3040000000000003</c:v>
                </c:pt>
                <c:pt idx="185">
                  <c:v>8.5879999999999992</c:v>
                </c:pt>
                <c:pt idx="186">
                  <c:v>8.4909999999999997</c:v>
                </c:pt>
                <c:pt idx="187">
                  <c:v>7.7370000000000001</c:v>
                </c:pt>
                <c:pt idx="188">
                  <c:v>7.0720000000000001</c:v>
                </c:pt>
                <c:pt idx="189">
                  <c:v>6.7309999999999999</c:v>
                </c:pt>
                <c:pt idx="190">
                  <c:v>7.8220000000000001</c:v>
                </c:pt>
                <c:pt idx="191">
                  <c:v>13.420999999999999</c:v>
                </c:pt>
                <c:pt idx="192">
                  <c:v>15.192</c:v>
                </c:pt>
                <c:pt idx="193">
                  <c:v>13.715999999999999</c:v>
                </c:pt>
                <c:pt idx="194">
                  <c:v>12.686</c:v>
                </c:pt>
                <c:pt idx="195">
                  <c:v>2.3860000000000001</c:v>
                </c:pt>
                <c:pt idx="196">
                  <c:v>3.26</c:v>
                </c:pt>
                <c:pt idx="197">
                  <c:v>3.5750000000000002</c:v>
                </c:pt>
                <c:pt idx="198">
                  <c:v>1.919</c:v>
                </c:pt>
                <c:pt idx="199">
                  <c:v>1.8109999999999999</c:v>
                </c:pt>
                <c:pt idx="200">
                  <c:v>1.7230000000000001</c:v>
                </c:pt>
                <c:pt idx="201">
                  <c:v>3.7490000000000001</c:v>
                </c:pt>
                <c:pt idx="202">
                  <c:v>3.0489999999999999</c:v>
                </c:pt>
                <c:pt idx="203">
                  <c:v>2.65</c:v>
                </c:pt>
                <c:pt idx="204">
                  <c:v>2.6</c:v>
                </c:pt>
                <c:pt idx="205">
                  <c:v>5.016</c:v>
                </c:pt>
                <c:pt idx="206">
                  <c:v>3.5710000000000002</c:v>
                </c:pt>
                <c:pt idx="207">
                  <c:v>3.62</c:v>
                </c:pt>
                <c:pt idx="208">
                  <c:v>4.8929999999999998</c:v>
                </c:pt>
                <c:pt idx="209">
                  <c:v>3.9060000000000001</c:v>
                </c:pt>
                <c:pt idx="210">
                  <c:v>4.0549999999999997</c:v>
                </c:pt>
                <c:pt idx="211">
                  <c:v>3.9180000000000001</c:v>
                </c:pt>
                <c:pt idx="212">
                  <c:v>3.5950000000000002</c:v>
                </c:pt>
                <c:pt idx="213">
                  <c:v>2.8279999999999998</c:v>
                </c:pt>
                <c:pt idx="214">
                  <c:v>2.895</c:v>
                </c:pt>
                <c:pt idx="215">
                  <c:v>2.7090000000000001</c:v>
                </c:pt>
                <c:pt idx="216">
                  <c:v>2.758</c:v>
                </c:pt>
                <c:pt idx="217">
                  <c:v>3.7970000000000002</c:v>
                </c:pt>
                <c:pt idx="218">
                  <c:v>4.9589999999999996</c:v>
                </c:pt>
                <c:pt idx="219">
                  <c:v>4.9589999999999996</c:v>
                </c:pt>
                <c:pt idx="220">
                  <c:v>4.4589999999999996</c:v>
                </c:pt>
                <c:pt idx="221">
                  <c:v>4.6180000000000003</c:v>
                </c:pt>
                <c:pt idx="222">
                  <c:v>8.2100000000000009</c:v>
                </c:pt>
                <c:pt idx="223">
                  <c:v>7.33</c:v>
                </c:pt>
                <c:pt idx="224">
                  <c:v>7.0590000000000002</c:v>
                </c:pt>
                <c:pt idx="225">
                  <c:v>6.18</c:v>
                </c:pt>
                <c:pt idx="226">
                  <c:v>6.069</c:v>
                </c:pt>
                <c:pt idx="227">
                  <c:v>7.3579999999999997</c:v>
                </c:pt>
                <c:pt idx="228">
                  <c:v>7.8689999999999998</c:v>
                </c:pt>
                <c:pt idx="229">
                  <c:v>10.244</c:v>
                </c:pt>
                <c:pt idx="230">
                  <c:v>11.268000000000001</c:v>
                </c:pt>
                <c:pt idx="231">
                  <c:v>8.7620000000000005</c:v>
                </c:pt>
                <c:pt idx="232">
                  <c:v>8.3949999999999996</c:v>
                </c:pt>
                <c:pt idx="233">
                  <c:v>8.3640000000000008</c:v>
                </c:pt>
                <c:pt idx="234">
                  <c:v>7.5419999999999998</c:v>
                </c:pt>
                <c:pt idx="235">
                  <c:v>6.601</c:v>
                </c:pt>
                <c:pt idx="236">
                  <c:v>6.468</c:v>
                </c:pt>
                <c:pt idx="237">
                  <c:v>6.7969999999999997</c:v>
                </c:pt>
                <c:pt idx="238">
                  <c:v>8.4390000000000001</c:v>
                </c:pt>
                <c:pt idx="239">
                  <c:v>9.4149999999999991</c:v>
                </c:pt>
                <c:pt idx="240">
                  <c:v>9.11</c:v>
                </c:pt>
                <c:pt idx="241">
                  <c:v>8.3309999999999995</c:v>
                </c:pt>
                <c:pt idx="242">
                  <c:v>7.6449999999999996</c:v>
                </c:pt>
                <c:pt idx="243">
                  <c:v>7.415</c:v>
                </c:pt>
                <c:pt idx="244">
                  <c:v>6.8730000000000002</c:v>
                </c:pt>
                <c:pt idx="245">
                  <c:v>5.9409999999999998</c:v>
                </c:pt>
                <c:pt idx="246">
                  <c:v>6.0039999999999996</c:v>
                </c:pt>
                <c:pt idx="247">
                  <c:v>5.4809999999999999</c:v>
                </c:pt>
                <c:pt idx="248">
                  <c:v>6.2709999999999999</c:v>
                </c:pt>
                <c:pt idx="249">
                  <c:v>8.5990000000000002</c:v>
                </c:pt>
                <c:pt idx="250">
                  <c:v>8.8420000000000005</c:v>
                </c:pt>
                <c:pt idx="251">
                  <c:v>8.17</c:v>
                </c:pt>
                <c:pt idx="252">
                  <c:v>7.6719999999999997</c:v>
                </c:pt>
                <c:pt idx="253">
                  <c:v>7.12</c:v>
                </c:pt>
                <c:pt idx="254">
                  <c:v>6.85</c:v>
                </c:pt>
                <c:pt idx="255">
                  <c:v>7.6369999999999996</c:v>
                </c:pt>
                <c:pt idx="256">
                  <c:v>13.826000000000001</c:v>
                </c:pt>
                <c:pt idx="257">
                  <c:v>15.281000000000001</c:v>
                </c:pt>
                <c:pt idx="258">
                  <c:v>13.872</c:v>
                </c:pt>
                <c:pt idx="259">
                  <c:v>12.518000000000001</c:v>
                </c:pt>
                <c:pt idx="260">
                  <c:v>2.1179999999999999</c:v>
                </c:pt>
                <c:pt idx="261">
                  <c:v>3.7069999999999999</c:v>
                </c:pt>
                <c:pt idx="262">
                  <c:v>3.4340000000000002</c:v>
                </c:pt>
                <c:pt idx="263">
                  <c:v>1.8560000000000001</c:v>
                </c:pt>
                <c:pt idx="264">
                  <c:v>1.863</c:v>
                </c:pt>
                <c:pt idx="265">
                  <c:v>1.5960000000000001</c:v>
                </c:pt>
                <c:pt idx="266">
                  <c:v>3.7669999999999999</c:v>
                </c:pt>
                <c:pt idx="267">
                  <c:v>2.7469999999999999</c:v>
                </c:pt>
                <c:pt idx="268">
                  <c:v>2.8610000000000002</c:v>
                </c:pt>
                <c:pt idx="269">
                  <c:v>2.71</c:v>
                </c:pt>
                <c:pt idx="270">
                  <c:v>5.0209999999999999</c:v>
                </c:pt>
                <c:pt idx="271">
                  <c:v>3.4790000000000001</c:v>
                </c:pt>
                <c:pt idx="272">
                  <c:v>3.569</c:v>
                </c:pt>
                <c:pt idx="273">
                  <c:v>5.0030000000000001</c:v>
                </c:pt>
                <c:pt idx="274">
                  <c:v>3.863</c:v>
                </c:pt>
                <c:pt idx="275">
                  <c:v>4.2169999999999996</c:v>
                </c:pt>
                <c:pt idx="276">
                  <c:v>3.7639999999999998</c:v>
                </c:pt>
                <c:pt idx="277">
                  <c:v>3.4319999999999999</c:v>
                </c:pt>
                <c:pt idx="278">
                  <c:v>2.95</c:v>
                </c:pt>
                <c:pt idx="279">
                  <c:v>2.9289999999999998</c:v>
                </c:pt>
                <c:pt idx="280">
                  <c:v>2.74</c:v>
                </c:pt>
                <c:pt idx="281">
                  <c:v>2.7130000000000001</c:v>
                </c:pt>
                <c:pt idx="282">
                  <c:v>3.919</c:v>
                </c:pt>
                <c:pt idx="283">
                  <c:v>4.9960000000000004</c:v>
                </c:pt>
                <c:pt idx="284">
                  <c:v>4.9219999999999997</c:v>
                </c:pt>
                <c:pt idx="285">
                  <c:v>4.3289999999999997</c:v>
                </c:pt>
                <c:pt idx="286">
                  <c:v>4.7050000000000001</c:v>
                </c:pt>
                <c:pt idx="287">
                  <c:v>8.4329999999999998</c:v>
                </c:pt>
                <c:pt idx="288">
                  <c:v>7.0529999999999999</c:v>
                </c:pt>
                <c:pt idx="289">
                  <c:v>6.9109999999999996</c:v>
                </c:pt>
                <c:pt idx="290">
                  <c:v>6.1269999999999998</c:v>
                </c:pt>
                <c:pt idx="291">
                  <c:v>5.84</c:v>
                </c:pt>
                <c:pt idx="292">
                  <c:v>7.984</c:v>
                </c:pt>
                <c:pt idx="293">
                  <c:v>8.1739999999999995</c:v>
                </c:pt>
                <c:pt idx="294">
                  <c:v>10.335000000000001</c:v>
                </c:pt>
                <c:pt idx="295">
                  <c:v>11.154</c:v>
                </c:pt>
                <c:pt idx="296">
                  <c:v>8.4559999999999995</c:v>
                </c:pt>
                <c:pt idx="297">
                  <c:v>8.3019999999999996</c:v>
                </c:pt>
                <c:pt idx="298">
                  <c:v>8.4390000000000001</c:v>
                </c:pt>
                <c:pt idx="299">
                  <c:v>7.5739999999999998</c:v>
                </c:pt>
                <c:pt idx="300">
                  <c:v>6.7789999999999999</c:v>
                </c:pt>
                <c:pt idx="301">
                  <c:v>6.375</c:v>
                </c:pt>
                <c:pt idx="302">
                  <c:v>6.742</c:v>
                </c:pt>
                <c:pt idx="303">
                  <c:v>8.7360000000000007</c:v>
                </c:pt>
                <c:pt idx="304">
                  <c:v>9.7439999999999998</c:v>
                </c:pt>
                <c:pt idx="305">
                  <c:v>9.1489999999999991</c:v>
                </c:pt>
                <c:pt idx="306">
                  <c:v>7.915</c:v>
                </c:pt>
                <c:pt idx="307">
                  <c:v>7.43</c:v>
                </c:pt>
                <c:pt idx="308">
                  <c:v>7.423</c:v>
                </c:pt>
                <c:pt idx="309">
                  <c:v>6.6550000000000002</c:v>
                </c:pt>
                <c:pt idx="310">
                  <c:v>6.0469999999999997</c:v>
                </c:pt>
                <c:pt idx="311">
                  <c:v>5.7960000000000003</c:v>
                </c:pt>
                <c:pt idx="312">
                  <c:v>5.758</c:v>
                </c:pt>
                <c:pt idx="313">
                  <c:v>6.226</c:v>
                </c:pt>
                <c:pt idx="314">
                  <c:v>8.3989999999999991</c:v>
                </c:pt>
                <c:pt idx="315">
                  <c:v>8.9570000000000007</c:v>
                </c:pt>
                <c:pt idx="316">
                  <c:v>8.2119999999999997</c:v>
                </c:pt>
                <c:pt idx="317">
                  <c:v>7.6509999999999998</c:v>
                </c:pt>
                <c:pt idx="318">
                  <c:v>6.98</c:v>
                </c:pt>
                <c:pt idx="319">
                  <c:v>6.766</c:v>
                </c:pt>
                <c:pt idx="320">
                  <c:v>8.3949999999999996</c:v>
                </c:pt>
                <c:pt idx="321">
                  <c:v>14.492000000000001</c:v>
                </c:pt>
                <c:pt idx="322">
                  <c:v>14.856</c:v>
                </c:pt>
                <c:pt idx="323">
                  <c:v>13.871</c:v>
                </c:pt>
                <c:pt idx="324">
                  <c:v>12.695</c:v>
                </c:pt>
                <c:pt idx="325">
                  <c:v>2.214</c:v>
                </c:pt>
                <c:pt idx="326">
                  <c:v>3.7759999999999998</c:v>
                </c:pt>
                <c:pt idx="327">
                  <c:v>3.367</c:v>
                </c:pt>
                <c:pt idx="328">
                  <c:v>1.9950000000000001</c:v>
                </c:pt>
                <c:pt idx="329">
                  <c:v>1.8839999999999999</c:v>
                </c:pt>
                <c:pt idx="330">
                  <c:v>1.607</c:v>
                </c:pt>
                <c:pt idx="331">
                  <c:v>3.5510000000000002</c:v>
                </c:pt>
                <c:pt idx="332">
                  <c:v>2.7010000000000001</c:v>
                </c:pt>
                <c:pt idx="333">
                  <c:v>2.8820000000000001</c:v>
                </c:pt>
                <c:pt idx="334">
                  <c:v>2.8559999999999999</c:v>
                </c:pt>
                <c:pt idx="335">
                  <c:v>4.944</c:v>
                </c:pt>
                <c:pt idx="336">
                  <c:v>3.4289999999999998</c:v>
                </c:pt>
                <c:pt idx="337">
                  <c:v>3.766</c:v>
                </c:pt>
                <c:pt idx="338">
                  <c:v>4.8849999999999998</c:v>
                </c:pt>
                <c:pt idx="339">
                  <c:v>3.8439999999999999</c:v>
                </c:pt>
                <c:pt idx="340">
                  <c:v>3.9769999999999999</c:v>
                </c:pt>
                <c:pt idx="341">
                  <c:v>3.8140000000000001</c:v>
                </c:pt>
                <c:pt idx="342">
                  <c:v>3.387</c:v>
                </c:pt>
                <c:pt idx="343">
                  <c:v>2.8719999999999999</c:v>
                </c:pt>
                <c:pt idx="344">
                  <c:v>2.992</c:v>
                </c:pt>
                <c:pt idx="345">
                  <c:v>2.9380000000000002</c:v>
                </c:pt>
                <c:pt idx="346">
                  <c:v>2.8159999999999998</c:v>
                </c:pt>
                <c:pt idx="347">
                  <c:v>4.0709999999999997</c:v>
                </c:pt>
                <c:pt idx="348">
                  <c:v>4.9489999999999998</c:v>
                </c:pt>
                <c:pt idx="349">
                  <c:v>4.923</c:v>
                </c:pt>
                <c:pt idx="350">
                  <c:v>4.3630000000000004</c:v>
                </c:pt>
                <c:pt idx="351">
                  <c:v>4.9269999999999996</c:v>
                </c:pt>
                <c:pt idx="352">
                  <c:v>8.2200000000000006</c:v>
                </c:pt>
                <c:pt idx="353">
                  <c:v>7.3220000000000001</c:v>
                </c:pt>
                <c:pt idx="354">
                  <c:v>7.1340000000000003</c:v>
                </c:pt>
                <c:pt idx="355">
                  <c:v>6.0279999999999996</c:v>
                </c:pt>
                <c:pt idx="356">
                  <c:v>5.9589999999999996</c:v>
                </c:pt>
                <c:pt idx="357">
                  <c:v>8.0980000000000008</c:v>
                </c:pt>
                <c:pt idx="358">
                  <c:v>8.0980000000000008</c:v>
                </c:pt>
                <c:pt idx="359">
                  <c:v>10.538</c:v>
                </c:pt>
                <c:pt idx="360">
                  <c:v>11.246</c:v>
                </c:pt>
                <c:pt idx="361">
                  <c:v>8.2260000000000009</c:v>
                </c:pt>
                <c:pt idx="362">
                  <c:v>8.4600000000000009</c:v>
                </c:pt>
                <c:pt idx="363">
                  <c:v>8.5079999999999991</c:v>
                </c:pt>
                <c:pt idx="364">
                  <c:v>7.3979999999999997</c:v>
                </c:pt>
                <c:pt idx="365">
                  <c:v>6.5460000000000003</c:v>
                </c:pt>
                <c:pt idx="366">
                  <c:v>6.577</c:v>
                </c:pt>
                <c:pt idx="367">
                  <c:v>6.59</c:v>
                </c:pt>
                <c:pt idx="368">
                  <c:v>8.6920000000000002</c:v>
                </c:pt>
                <c:pt idx="369">
                  <c:v>10.039999999999999</c:v>
                </c:pt>
                <c:pt idx="370">
                  <c:v>9.1210000000000004</c:v>
                </c:pt>
                <c:pt idx="371">
                  <c:v>7.9269999999999996</c:v>
                </c:pt>
                <c:pt idx="372">
                  <c:v>7.4269999999999996</c:v>
                </c:pt>
                <c:pt idx="373">
                  <c:v>7.0949999999999998</c:v>
                </c:pt>
                <c:pt idx="374">
                  <c:v>6.7990000000000004</c:v>
                </c:pt>
                <c:pt idx="375">
                  <c:v>6.2119999999999997</c:v>
                </c:pt>
                <c:pt idx="376">
                  <c:v>5.9509999999999996</c:v>
                </c:pt>
                <c:pt idx="377">
                  <c:v>5.6509999999999998</c:v>
                </c:pt>
                <c:pt idx="378">
                  <c:v>6.484</c:v>
                </c:pt>
                <c:pt idx="379">
                  <c:v>8.3930000000000007</c:v>
                </c:pt>
                <c:pt idx="380">
                  <c:v>9.266</c:v>
                </c:pt>
                <c:pt idx="381">
                  <c:v>8.2859999999999996</c:v>
                </c:pt>
                <c:pt idx="382">
                  <c:v>7.524</c:v>
                </c:pt>
                <c:pt idx="383">
                  <c:v>7.0010000000000003</c:v>
                </c:pt>
                <c:pt idx="384">
                  <c:v>6.9790000000000001</c:v>
                </c:pt>
                <c:pt idx="385">
                  <c:v>8.5749999999999993</c:v>
                </c:pt>
                <c:pt idx="386">
                  <c:v>14.705</c:v>
                </c:pt>
                <c:pt idx="387">
                  <c:v>14.475</c:v>
                </c:pt>
                <c:pt idx="388">
                  <c:v>13.964</c:v>
                </c:pt>
                <c:pt idx="389">
                  <c:v>12.701000000000001</c:v>
                </c:pt>
                <c:pt idx="390">
                  <c:v>2.2130000000000001</c:v>
                </c:pt>
                <c:pt idx="391">
                  <c:v>4.1109999999999998</c:v>
                </c:pt>
                <c:pt idx="392">
                  <c:v>3.12</c:v>
                </c:pt>
                <c:pt idx="393">
                  <c:v>1.95</c:v>
                </c:pt>
                <c:pt idx="394">
                  <c:v>1.9910000000000001</c:v>
                </c:pt>
                <c:pt idx="395">
                  <c:v>1.66</c:v>
                </c:pt>
                <c:pt idx="396">
                  <c:v>3.6589999999999998</c:v>
                </c:pt>
                <c:pt idx="397">
                  <c:v>2.6320000000000001</c:v>
                </c:pt>
                <c:pt idx="398">
                  <c:v>2.952</c:v>
                </c:pt>
                <c:pt idx="399">
                  <c:v>2.7959999999999998</c:v>
                </c:pt>
                <c:pt idx="400">
                  <c:v>5.0789999999999997</c:v>
                </c:pt>
                <c:pt idx="401">
                  <c:v>3.528</c:v>
                </c:pt>
                <c:pt idx="402">
                  <c:v>3.8359999999999999</c:v>
                </c:pt>
                <c:pt idx="403">
                  <c:v>4.9279999999999999</c:v>
                </c:pt>
                <c:pt idx="404">
                  <c:v>3.819</c:v>
                </c:pt>
                <c:pt idx="405">
                  <c:v>4.0510000000000002</c:v>
                </c:pt>
                <c:pt idx="406">
                  <c:v>3.6080000000000001</c:v>
                </c:pt>
                <c:pt idx="407">
                  <c:v>3.3010000000000002</c:v>
                </c:pt>
                <c:pt idx="408">
                  <c:v>2.8759999999999999</c:v>
                </c:pt>
                <c:pt idx="409">
                  <c:v>2.944</c:v>
                </c:pt>
                <c:pt idx="410">
                  <c:v>2.883</c:v>
                </c:pt>
                <c:pt idx="411">
                  <c:v>2.8679999999999999</c:v>
                </c:pt>
                <c:pt idx="412">
                  <c:v>4.1749999999999998</c:v>
                </c:pt>
                <c:pt idx="413">
                  <c:v>5.0350000000000001</c:v>
                </c:pt>
                <c:pt idx="414">
                  <c:v>4.9130000000000003</c:v>
                </c:pt>
                <c:pt idx="415">
                  <c:v>4.3049999999999997</c:v>
                </c:pt>
                <c:pt idx="416">
                  <c:v>5.0629999999999997</c:v>
                </c:pt>
                <c:pt idx="417">
                  <c:v>8.1270000000000007</c:v>
                </c:pt>
                <c:pt idx="418">
                  <c:v>7.49</c:v>
                </c:pt>
                <c:pt idx="419">
                  <c:v>6.8289999999999997</c:v>
                </c:pt>
                <c:pt idx="420">
                  <c:v>6.3090000000000002</c:v>
                </c:pt>
                <c:pt idx="421">
                  <c:v>5.9960000000000004</c:v>
                </c:pt>
                <c:pt idx="422">
                  <c:v>8.3629999999999995</c:v>
                </c:pt>
                <c:pt idx="423">
                  <c:v>7.8630000000000004</c:v>
                </c:pt>
                <c:pt idx="424">
                  <c:v>10.849</c:v>
                </c:pt>
                <c:pt idx="425">
                  <c:v>10.548</c:v>
                </c:pt>
                <c:pt idx="426">
                  <c:v>8.5370000000000008</c:v>
                </c:pt>
                <c:pt idx="427">
                  <c:v>8.5129999999999999</c:v>
                </c:pt>
                <c:pt idx="428">
                  <c:v>8.3190000000000008</c:v>
                </c:pt>
                <c:pt idx="429">
                  <c:v>7.2679999999999998</c:v>
                </c:pt>
                <c:pt idx="430">
                  <c:v>6.6050000000000004</c:v>
                </c:pt>
                <c:pt idx="431">
                  <c:v>6.4950000000000001</c:v>
                </c:pt>
                <c:pt idx="432">
                  <c:v>6.9219999999999997</c:v>
                </c:pt>
                <c:pt idx="433">
                  <c:v>8.5860000000000003</c:v>
                </c:pt>
                <c:pt idx="434">
                  <c:v>9.85</c:v>
                </c:pt>
                <c:pt idx="435">
                  <c:v>8.93</c:v>
                </c:pt>
                <c:pt idx="436">
                  <c:v>7.9459999999999997</c:v>
                </c:pt>
                <c:pt idx="437">
                  <c:v>7.5270000000000001</c:v>
                </c:pt>
                <c:pt idx="438">
                  <c:v>7.3369999999999997</c:v>
                </c:pt>
                <c:pt idx="439">
                  <c:v>6.6550000000000002</c:v>
                </c:pt>
                <c:pt idx="440">
                  <c:v>6.2590000000000003</c:v>
                </c:pt>
                <c:pt idx="441">
                  <c:v>6.0250000000000004</c:v>
                </c:pt>
                <c:pt idx="442">
                  <c:v>5.7469999999999999</c:v>
                </c:pt>
                <c:pt idx="443">
                  <c:v>6.5830000000000002</c:v>
                </c:pt>
                <c:pt idx="444">
                  <c:v>8.39</c:v>
                </c:pt>
                <c:pt idx="445">
                  <c:v>9.0109999999999992</c:v>
                </c:pt>
                <c:pt idx="446">
                  <c:v>8.1359999999999992</c:v>
                </c:pt>
                <c:pt idx="447">
                  <c:v>7.4059999999999997</c:v>
                </c:pt>
                <c:pt idx="448">
                  <c:v>7.1749999999999998</c:v>
                </c:pt>
                <c:pt idx="449">
                  <c:v>7.149</c:v>
                </c:pt>
                <c:pt idx="450">
                  <c:v>8.9369999999999994</c:v>
                </c:pt>
                <c:pt idx="451">
                  <c:v>14.606999999999999</c:v>
                </c:pt>
                <c:pt idx="452">
                  <c:v>14.542</c:v>
                </c:pt>
                <c:pt idx="453">
                  <c:v>13.817</c:v>
                </c:pt>
                <c:pt idx="454">
                  <c:v>12.744999999999999</c:v>
                </c:pt>
                <c:pt idx="455">
                  <c:v>2.35</c:v>
                </c:pt>
                <c:pt idx="456">
                  <c:v>4.1929999999999996</c:v>
                </c:pt>
                <c:pt idx="457">
                  <c:v>2.7989999999999999</c:v>
                </c:pt>
                <c:pt idx="458">
                  <c:v>1.9330000000000001</c:v>
                </c:pt>
                <c:pt idx="459">
                  <c:v>2.0870000000000002</c:v>
                </c:pt>
                <c:pt idx="460">
                  <c:v>1.665</c:v>
                </c:pt>
                <c:pt idx="461">
                  <c:v>3.8540000000000001</c:v>
                </c:pt>
                <c:pt idx="462">
                  <c:v>2.7839999999999998</c:v>
                </c:pt>
                <c:pt idx="463">
                  <c:v>2.7010000000000001</c:v>
                </c:pt>
                <c:pt idx="464">
                  <c:v>2.7469999999999999</c:v>
                </c:pt>
                <c:pt idx="465">
                  <c:v>5.0250000000000004</c:v>
                </c:pt>
                <c:pt idx="466">
                  <c:v>3.5880000000000001</c:v>
                </c:pt>
                <c:pt idx="467">
                  <c:v>3.9460000000000002</c:v>
                </c:pt>
                <c:pt idx="468">
                  <c:v>4.6820000000000004</c:v>
                </c:pt>
                <c:pt idx="469">
                  <c:v>4.0129999999999999</c:v>
                </c:pt>
                <c:pt idx="470">
                  <c:v>3.8780000000000001</c:v>
                </c:pt>
                <c:pt idx="471">
                  <c:v>3.6549999999999998</c:v>
                </c:pt>
                <c:pt idx="472">
                  <c:v>3.254</c:v>
                </c:pt>
                <c:pt idx="473">
                  <c:v>2.9</c:v>
                </c:pt>
                <c:pt idx="474">
                  <c:v>2.9449999999999998</c:v>
                </c:pt>
                <c:pt idx="475">
                  <c:v>2.7679999999999998</c:v>
                </c:pt>
                <c:pt idx="476">
                  <c:v>2.8559999999999999</c:v>
                </c:pt>
                <c:pt idx="477">
                  <c:v>4.2560000000000002</c:v>
                </c:pt>
                <c:pt idx="478">
                  <c:v>5.1340000000000003</c:v>
                </c:pt>
                <c:pt idx="479">
                  <c:v>4.9390000000000001</c:v>
                </c:pt>
                <c:pt idx="480">
                  <c:v>4.3049999999999997</c:v>
                </c:pt>
                <c:pt idx="481">
                  <c:v>5.0220000000000002</c:v>
                </c:pt>
                <c:pt idx="482">
                  <c:v>7.9279999999999999</c:v>
                </c:pt>
                <c:pt idx="483">
                  <c:v>7.5179999999999998</c:v>
                </c:pt>
                <c:pt idx="484">
                  <c:v>6.9249999999999998</c:v>
                </c:pt>
                <c:pt idx="485">
                  <c:v>6.08</c:v>
                </c:pt>
                <c:pt idx="486">
                  <c:v>6.32</c:v>
                </c:pt>
                <c:pt idx="487">
                  <c:v>8.2810000000000006</c:v>
                </c:pt>
                <c:pt idx="488">
                  <c:v>8.0359999999999996</c:v>
                </c:pt>
                <c:pt idx="489">
                  <c:v>10.881</c:v>
                </c:pt>
                <c:pt idx="490">
                  <c:v>10.622999999999999</c:v>
                </c:pt>
                <c:pt idx="491">
                  <c:v>8.5190000000000001</c:v>
                </c:pt>
                <c:pt idx="492">
                  <c:v>8.1959999999999997</c:v>
                </c:pt>
                <c:pt idx="493">
                  <c:v>8.1349999999999998</c:v>
                </c:pt>
                <c:pt idx="494">
                  <c:v>7.2610000000000001</c:v>
                </c:pt>
                <c:pt idx="495">
                  <c:v>6.843</c:v>
                </c:pt>
                <c:pt idx="496">
                  <c:v>6.5110000000000001</c:v>
                </c:pt>
                <c:pt idx="497">
                  <c:v>7.1879999999999997</c:v>
                </c:pt>
                <c:pt idx="498">
                  <c:v>8.6660000000000004</c:v>
                </c:pt>
                <c:pt idx="499">
                  <c:v>9.7870000000000008</c:v>
                </c:pt>
                <c:pt idx="500">
                  <c:v>8.7629999999999999</c:v>
                </c:pt>
                <c:pt idx="501">
                  <c:v>7.9329999999999998</c:v>
                </c:pt>
                <c:pt idx="502">
                  <c:v>7.484</c:v>
                </c:pt>
                <c:pt idx="503">
                  <c:v>6.8819999999999997</c:v>
                </c:pt>
                <c:pt idx="504">
                  <c:v>6.6079999999999997</c:v>
                </c:pt>
                <c:pt idx="505">
                  <c:v>6.1790000000000003</c:v>
                </c:pt>
                <c:pt idx="506">
                  <c:v>5.8380000000000001</c:v>
                </c:pt>
                <c:pt idx="507">
                  <c:v>5.8529999999999998</c:v>
                </c:pt>
                <c:pt idx="508">
                  <c:v>7.0419999999999998</c:v>
                </c:pt>
                <c:pt idx="509">
                  <c:v>8.3040000000000003</c:v>
                </c:pt>
                <c:pt idx="510">
                  <c:v>8.8960000000000008</c:v>
                </c:pt>
                <c:pt idx="511">
                  <c:v>7.99</c:v>
                </c:pt>
                <c:pt idx="512">
                  <c:v>7.3449999999999998</c:v>
                </c:pt>
                <c:pt idx="513">
                  <c:v>7.0910000000000002</c:v>
                </c:pt>
                <c:pt idx="514">
                  <c:v>7.0670000000000002</c:v>
                </c:pt>
                <c:pt idx="515">
                  <c:v>9.4380000000000006</c:v>
                </c:pt>
                <c:pt idx="516">
                  <c:v>14.819000000000001</c:v>
                </c:pt>
                <c:pt idx="517">
                  <c:v>14.673</c:v>
                </c:pt>
                <c:pt idx="518">
                  <c:v>13.837</c:v>
                </c:pt>
                <c:pt idx="519">
                  <c:v>12.483000000000001</c:v>
                </c:pt>
                <c:pt idx="520">
                  <c:v>2.302</c:v>
                </c:pt>
                <c:pt idx="521">
                  <c:v>4.0490000000000004</c:v>
                </c:pt>
                <c:pt idx="522">
                  <c:v>2.774</c:v>
                </c:pt>
                <c:pt idx="523">
                  <c:v>2.0670000000000002</c:v>
                </c:pt>
                <c:pt idx="524">
                  <c:v>1.9359999999999999</c:v>
                </c:pt>
                <c:pt idx="525">
                  <c:v>1.821</c:v>
                </c:pt>
                <c:pt idx="526">
                  <c:v>3.927</c:v>
                </c:pt>
                <c:pt idx="527">
                  <c:v>2.6779999999999999</c:v>
                </c:pt>
                <c:pt idx="528">
                  <c:v>2.6349999999999998</c:v>
                </c:pt>
                <c:pt idx="529">
                  <c:v>2.9430000000000001</c:v>
                </c:pt>
                <c:pt idx="530">
                  <c:v>4.8209999999999997</c:v>
                </c:pt>
                <c:pt idx="531">
                  <c:v>3.7749999999999999</c:v>
                </c:pt>
                <c:pt idx="532">
                  <c:v>3.8839999999999999</c:v>
                </c:pt>
                <c:pt idx="533">
                  <c:v>4.6760000000000002</c:v>
                </c:pt>
                <c:pt idx="534">
                  <c:v>3.9609999999999999</c:v>
                </c:pt>
                <c:pt idx="535">
                  <c:v>3.9569999999999999</c:v>
                </c:pt>
                <c:pt idx="536">
                  <c:v>3.7120000000000002</c:v>
                </c:pt>
                <c:pt idx="537">
                  <c:v>3.2160000000000002</c:v>
                </c:pt>
                <c:pt idx="538">
                  <c:v>2.798</c:v>
                </c:pt>
                <c:pt idx="539">
                  <c:v>2.9580000000000002</c:v>
                </c:pt>
                <c:pt idx="540">
                  <c:v>2.6859999999999999</c:v>
                </c:pt>
                <c:pt idx="541">
                  <c:v>3.04</c:v>
                </c:pt>
                <c:pt idx="542">
                  <c:v>4.4560000000000004</c:v>
                </c:pt>
                <c:pt idx="543">
                  <c:v>5.0419999999999998</c:v>
                </c:pt>
                <c:pt idx="544">
                  <c:v>4.8490000000000002</c:v>
                </c:pt>
                <c:pt idx="545">
                  <c:v>4.3499999999999996</c:v>
                </c:pt>
                <c:pt idx="546">
                  <c:v>5.4370000000000003</c:v>
                </c:pt>
                <c:pt idx="547">
                  <c:v>7.923</c:v>
                </c:pt>
                <c:pt idx="548">
                  <c:v>7.38</c:v>
                </c:pt>
                <c:pt idx="549">
                  <c:v>6.7510000000000003</c:v>
                </c:pt>
                <c:pt idx="550">
                  <c:v>6.125</c:v>
                </c:pt>
                <c:pt idx="551">
                  <c:v>6.19</c:v>
                </c:pt>
                <c:pt idx="552">
                  <c:v>8.0210000000000008</c:v>
                </c:pt>
                <c:pt idx="553">
                  <c:v>8.23</c:v>
                </c:pt>
                <c:pt idx="554">
                  <c:v>11.217000000000001</c:v>
                </c:pt>
                <c:pt idx="555">
                  <c:v>10.282</c:v>
                </c:pt>
                <c:pt idx="556">
                  <c:v>8.3670000000000009</c:v>
                </c:pt>
                <c:pt idx="557">
                  <c:v>8.2479999999999993</c:v>
                </c:pt>
                <c:pt idx="558">
                  <c:v>8.31</c:v>
                </c:pt>
                <c:pt idx="559">
                  <c:v>7.1020000000000003</c:v>
                </c:pt>
                <c:pt idx="560">
                  <c:v>6.6040000000000001</c:v>
                </c:pt>
                <c:pt idx="561">
                  <c:v>6.59</c:v>
                </c:pt>
                <c:pt idx="562">
                  <c:v>7.3680000000000003</c:v>
                </c:pt>
                <c:pt idx="563">
                  <c:v>8.7219999999999995</c:v>
                </c:pt>
                <c:pt idx="564">
                  <c:v>9.7810000000000006</c:v>
                </c:pt>
                <c:pt idx="565">
                  <c:v>8.7140000000000004</c:v>
                </c:pt>
                <c:pt idx="566">
                  <c:v>7.734</c:v>
                </c:pt>
                <c:pt idx="567">
                  <c:v>7.4779999999999998</c:v>
                </c:pt>
                <c:pt idx="568">
                  <c:v>6.9790000000000001</c:v>
                </c:pt>
                <c:pt idx="569">
                  <c:v>6.6559999999999997</c:v>
                </c:pt>
                <c:pt idx="570">
                  <c:v>6.3</c:v>
                </c:pt>
                <c:pt idx="571">
                  <c:v>5.915</c:v>
                </c:pt>
                <c:pt idx="572">
                  <c:v>5.625</c:v>
                </c:pt>
                <c:pt idx="573">
                  <c:v>7.1420000000000003</c:v>
                </c:pt>
                <c:pt idx="574">
                  <c:v>8.2509999999999994</c:v>
                </c:pt>
                <c:pt idx="575">
                  <c:v>8.9209999999999994</c:v>
                </c:pt>
                <c:pt idx="576">
                  <c:v>7.9269999999999996</c:v>
                </c:pt>
                <c:pt idx="577">
                  <c:v>7.5529999999999999</c:v>
                </c:pt>
                <c:pt idx="578">
                  <c:v>6.8470000000000004</c:v>
                </c:pt>
                <c:pt idx="579">
                  <c:v>7.17</c:v>
                </c:pt>
                <c:pt idx="580">
                  <c:v>9.4939999999999998</c:v>
                </c:pt>
                <c:pt idx="581">
                  <c:v>15.005000000000001</c:v>
                </c:pt>
                <c:pt idx="582">
                  <c:v>14.577</c:v>
                </c:pt>
                <c:pt idx="583">
                  <c:v>13.91</c:v>
                </c:pt>
                <c:pt idx="584">
                  <c:v>12.082000000000001</c:v>
                </c:pt>
                <c:pt idx="585">
                  <c:v>2.2589999999999999</c:v>
                </c:pt>
                <c:pt idx="586">
                  <c:v>4.9160000000000004</c:v>
                </c:pt>
                <c:pt idx="587">
                  <c:v>2.625</c:v>
                </c:pt>
                <c:pt idx="588">
                  <c:v>2.194</c:v>
                </c:pt>
                <c:pt idx="589">
                  <c:v>1.839</c:v>
                </c:pt>
                <c:pt idx="590">
                  <c:v>1.974</c:v>
                </c:pt>
                <c:pt idx="591">
                  <c:v>3.6659999999999999</c:v>
                </c:pt>
                <c:pt idx="592">
                  <c:v>2.83</c:v>
                </c:pt>
                <c:pt idx="593">
                  <c:v>2.5710000000000002</c:v>
                </c:pt>
                <c:pt idx="594">
                  <c:v>3.02</c:v>
                </c:pt>
                <c:pt idx="595">
                  <c:v>4.57</c:v>
                </c:pt>
                <c:pt idx="596">
                  <c:v>3.91</c:v>
                </c:pt>
                <c:pt idx="597">
                  <c:v>4.2519999999999998</c:v>
                </c:pt>
                <c:pt idx="598">
                  <c:v>4.5730000000000004</c:v>
                </c:pt>
                <c:pt idx="599">
                  <c:v>3.8029999999999999</c:v>
                </c:pt>
                <c:pt idx="600">
                  <c:v>3.9870000000000001</c:v>
                </c:pt>
                <c:pt idx="601">
                  <c:v>3.726</c:v>
                </c:pt>
                <c:pt idx="602">
                  <c:v>3.1429999999999998</c:v>
                </c:pt>
                <c:pt idx="603">
                  <c:v>2.798</c:v>
                </c:pt>
                <c:pt idx="604">
                  <c:v>3.1429999999999998</c:v>
                </c:pt>
                <c:pt idx="605">
                  <c:v>2.6890000000000001</c:v>
                </c:pt>
                <c:pt idx="606">
                  <c:v>3.0489999999999999</c:v>
                </c:pt>
                <c:pt idx="607">
                  <c:v>4.5910000000000002</c:v>
                </c:pt>
                <c:pt idx="608">
                  <c:v>4.9539999999999997</c:v>
                </c:pt>
                <c:pt idx="609">
                  <c:v>4.875</c:v>
                </c:pt>
                <c:pt idx="610">
                  <c:v>4.1440000000000001</c:v>
                </c:pt>
                <c:pt idx="611">
                  <c:v>5.5229999999999997</c:v>
                </c:pt>
                <c:pt idx="612">
                  <c:v>7.8970000000000002</c:v>
                </c:pt>
                <c:pt idx="613">
                  <c:v>7.43</c:v>
                </c:pt>
                <c:pt idx="614">
                  <c:v>6.7629999999999999</c:v>
                </c:pt>
                <c:pt idx="615">
                  <c:v>5.9470000000000001</c:v>
                </c:pt>
                <c:pt idx="616">
                  <c:v>6.2960000000000003</c:v>
                </c:pt>
                <c:pt idx="617">
                  <c:v>8.0879999999999992</c:v>
                </c:pt>
                <c:pt idx="618">
                  <c:v>8.6460000000000008</c:v>
                </c:pt>
                <c:pt idx="619">
                  <c:v>11.529</c:v>
                </c:pt>
                <c:pt idx="620">
                  <c:v>9.8870000000000005</c:v>
                </c:pt>
                <c:pt idx="621">
                  <c:v>8.3810000000000002</c:v>
                </c:pt>
                <c:pt idx="622">
                  <c:v>8.298</c:v>
                </c:pt>
                <c:pt idx="623">
                  <c:v>8.2430000000000003</c:v>
                </c:pt>
                <c:pt idx="624">
                  <c:v>7.2270000000000003</c:v>
                </c:pt>
                <c:pt idx="625">
                  <c:v>6.5679999999999996</c:v>
                </c:pt>
                <c:pt idx="626">
                  <c:v>6.63</c:v>
                </c:pt>
                <c:pt idx="627">
                  <c:v>7.4589999999999996</c:v>
                </c:pt>
                <c:pt idx="628">
                  <c:v>8.8420000000000005</c:v>
                </c:pt>
                <c:pt idx="629">
                  <c:v>9.3979999999999997</c:v>
                </c:pt>
                <c:pt idx="630">
                  <c:v>8.75</c:v>
                </c:pt>
                <c:pt idx="631">
                  <c:v>7.6319999999999997</c:v>
                </c:pt>
                <c:pt idx="632">
                  <c:v>7.3280000000000003</c:v>
                </c:pt>
                <c:pt idx="633">
                  <c:v>7.0309999999999997</c:v>
                </c:pt>
                <c:pt idx="634">
                  <c:v>6.4539999999999997</c:v>
                </c:pt>
                <c:pt idx="635">
                  <c:v>6.28</c:v>
                </c:pt>
                <c:pt idx="636">
                  <c:v>5.7779999999999996</c:v>
                </c:pt>
                <c:pt idx="637">
                  <c:v>5.5339999999999998</c:v>
                </c:pt>
                <c:pt idx="638">
                  <c:v>7.694</c:v>
                </c:pt>
                <c:pt idx="639">
                  <c:v>8.3070000000000004</c:v>
                </c:pt>
                <c:pt idx="640">
                  <c:v>8.7319999999999993</c:v>
                </c:pt>
                <c:pt idx="641">
                  <c:v>8.0609999999999999</c:v>
                </c:pt>
                <c:pt idx="642">
                  <c:v>7.4530000000000003</c:v>
                </c:pt>
                <c:pt idx="643">
                  <c:v>6.7270000000000003</c:v>
                </c:pt>
                <c:pt idx="644">
                  <c:v>7.2370000000000001</c:v>
                </c:pt>
                <c:pt idx="645">
                  <c:v>10.074</c:v>
                </c:pt>
                <c:pt idx="646">
                  <c:v>15.382</c:v>
                </c:pt>
                <c:pt idx="647">
                  <c:v>14.584</c:v>
                </c:pt>
                <c:pt idx="648">
                  <c:v>13.696</c:v>
                </c:pt>
                <c:pt idx="649">
                  <c:v>12.247999999999999</c:v>
                </c:pt>
                <c:pt idx="650">
                  <c:v>2.2850000000000001</c:v>
                </c:pt>
                <c:pt idx="651">
                  <c:v>3.996</c:v>
                </c:pt>
                <c:pt idx="652">
                  <c:v>2.589</c:v>
                </c:pt>
                <c:pt idx="653">
                  <c:v>2.1779999999999999</c:v>
                </c:pt>
                <c:pt idx="654">
                  <c:v>1.7430000000000001</c:v>
                </c:pt>
                <c:pt idx="655">
                  <c:v>2.2109999999999999</c:v>
                </c:pt>
                <c:pt idx="656">
                  <c:v>3.4020000000000001</c:v>
                </c:pt>
                <c:pt idx="657">
                  <c:v>2.78</c:v>
                </c:pt>
                <c:pt idx="658">
                  <c:v>2.8610000000000002</c:v>
                </c:pt>
                <c:pt idx="659">
                  <c:v>3.4540000000000002</c:v>
                </c:pt>
                <c:pt idx="660">
                  <c:v>4.1879999999999997</c:v>
                </c:pt>
                <c:pt idx="661">
                  <c:v>4.0030000000000001</c:v>
                </c:pt>
                <c:pt idx="662">
                  <c:v>4.33</c:v>
                </c:pt>
                <c:pt idx="663">
                  <c:v>4.2949999999999999</c:v>
                </c:pt>
                <c:pt idx="664">
                  <c:v>4.024</c:v>
                </c:pt>
                <c:pt idx="665">
                  <c:v>4.1509999999999998</c:v>
                </c:pt>
                <c:pt idx="666">
                  <c:v>3.5510000000000002</c:v>
                </c:pt>
                <c:pt idx="667">
                  <c:v>3.073</c:v>
                </c:pt>
                <c:pt idx="668">
                  <c:v>2.77</c:v>
                </c:pt>
                <c:pt idx="669">
                  <c:v>3.0659999999999998</c:v>
                </c:pt>
                <c:pt idx="670">
                  <c:v>2.7149999999999999</c:v>
                </c:pt>
                <c:pt idx="671">
                  <c:v>2.8559999999999999</c:v>
                </c:pt>
                <c:pt idx="672">
                  <c:v>4.8979999999999997</c:v>
                </c:pt>
                <c:pt idx="673">
                  <c:v>5.1609999999999996</c:v>
                </c:pt>
                <c:pt idx="674">
                  <c:v>4.6020000000000003</c:v>
                </c:pt>
                <c:pt idx="675">
                  <c:v>4.3959999999999999</c:v>
                </c:pt>
                <c:pt idx="676">
                  <c:v>6.14</c:v>
                </c:pt>
                <c:pt idx="677">
                  <c:v>7.7939999999999996</c:v>
                </c:pt>
                <c:pt idx="678">
                  <c:v>7.62</c:v>
                </c:pt>
                <c:pt idx="679">
                  <c:v>6.8150000000000004</c:v>
                </c:pt>
                <c:pt idx="680">
                  <c:v>6.077</c:v>
                </c:pt>
                <c:pt idx="681">
                  <c:v>6.2380000000000004</c:v>
                </c:pt>
                <c:pt idx="682">
                  <c:v>8.0229999999999997</c:v>
                </c:pt>
                <c:pt idx="683">
                  <c:v>9.0289999999999999</c:v>
                </c:pt>
                <c:pt idx="684">
                  <c:v>11.938000000000001</c:v>
                </c:pt>
                <c:pt idx="685">
                  <c:v>9.4990000000000006</c:v>
                </c:pt>
                <c:pt idx="686">
                  <c:v>8.1980000000000004</c:v>
                </c:pt>
                <c:pt idx="687">
                  <c:v>8.1280000000000001</c:v>
                </c:pt>
                <c:pt idx="688">
                  <c:v>8.1590000000000007</c:v>
                </c:pt>
                <c:pt idx="689">
                  <c:v>7.0350000000000001</c:v>
                </c:pt>
                <c:pt idx="690">
                  <c:v>6.5369999999999999</c:v>
                </c:pt>
                <c:pt idx="691">
                  <c:v>6.7249999999999996</c:v>
                </c:pt>
                <c:pt idx="692">
                  <c:v>7.7640000000000002</c:v>
                </c:pt>
                <c:pt idx="693">
                  <c:v>8.9309999999999992</c:v>
                </c:pt>
                <c:pt idx="694">
                  <c:v>9.5649999999999995</c:v>
                </c:pt>
                <c:pt idx="695">
                  <c:v>8.5419999999999998</c:v>
                </c:pt>
                <c:pt idx="696">
                  <c:v>7.375</c:v>
                </c:pt>
                <c:pt idx="697">
                  <c:v>7.4260000000000002</c:v>
                </c:pt>
                <c:pt idx="698">
                  <c:v>7.2359999999999998</c:v>
                </c:pt>
                <c:pt idx="699">
                  <c:v>6.3079999999999998</c:v>
                </c:pt>
                <c:pt idx="700">
                  <c:v>6.1</c:v>
                </c:pt>
                <c:pt idx="701">
                  <c:v>5.7160000000000002</c:v>
                </c:pt>
                <c:pt idx="702">
                  <c:v>5.6390000000000002</c:v>
                </c:pt>
                <c:pt idx="703">
                  <c:v>8.0030000000000001</c:v>
                </c:pt>
                <c:pt idx="704">
                  <c:v>8.52</c:v>
                </c:pt>
                <c:pt idx="705">
                  <c:v>8.5760000000000005</c:v>
                </c:pt>
                <c:pt idx="706">
                  <c:v>7.9320000000000004</c:v>
                </c:pt>
                <c:pt idx="707">
                  <c:v>7.5659999999999998</c:v>
                </c:pt>
                <c:pt idx="708">
                  <c:v>6.8719999999999999</c:v>
                </c:pt>
                <c:pt idx="709">
                  <c:v>7.24</c:v>
                </c:pt>
                <c:pt idx="710">
                  <c:v>10.538</c:v>
                </c:pt>
                <c:pt idx="711">
                  <c:v>15.223000000000001</c:v>
                </c:pt>
                <c:pt idx="712">
                  <c:v>15.093999999999999</c:v>
                </c:pt>
                <c:pt idx="713">
                  <c:v>13.324999999999999</c:v>
                </c:pt>
                <c:pt idx="714">
                  <c:v>12.042</c:v>
                </c:pt>
                <c:pt idx="715">
                  <c:v>2.4289999999999998</c:v>
                </c:pt>
                <c:pt idx="716">
                  <c:v>4.0629999999999997</c:v>
                </c:pt>
                <c:pt idx="717">
                  <c:v>2.6389999999999998</c:v>
                </c:pt>
                <c:pt idx="718">
                  <c:v>1.96</c:v>
                </c:pt>
                <c:pt idx="719">
                  <c:v>1.667</c:v>
                </c:pt>
                <c:pt idx="720">
                  <c:v>2.8180000000000001</c:v>
                </c:pt>
                <c:pt idx="721">
                  <c:v>3.1960000000000002</c:v>
                </c:pt>
                <c:pt idx="722">
                  <c:v>2.7610000000000001</c:v>
                </c:pt>
                <c:pt idx="723">
                  <c:v>2.79</c:v>
                </c:pt>
                <c:pt idx="724">
                  <c:v>3.476</c:v>
                </c:pt>
                <c:pt idx="725">
                  <c:v>4.1909999999999998</c:v>
                </c:pt>
                <c:pt idx="726">
                  <c:v>3.653</c:v>
                </c:pt>
                <c:pt idx="727">
                  <c:v>4.617</c:v>
                </c:pt>
                <c:pt idx="728">
                  <c:v>4.1769999999999996</c:v>
                </c:pt>
                <c:pt idx="729">
                  <c:v>3.907</c:v>
                </c:pt>
                <c:pt idx="730">
                  <c:v>3.9750000000000001</c:v>
                </c:pt>
                <c:pt idx="731">
                  <c:v>3.6509999999999998</c:v>
                </c:pt>
                <c:pt idx="732">
                  <c:v>3.0310000000000001</c:v>
                </c:pt>
                <c:pt idx="733">
                  <c:v>2.9119999999999999</c:v>
                </c:pt>
                <c:pt idx="734">
                  <c:v>3.0179999999999998</c:v>
                </c:pt>
                <c:pt idx="735">
                  <c:v>2.6850000000000001</c:v>
                </c:pt>
                <c:pt idx="736">
                  <c:v>2.8839999999999999</c:v>
                </c:pt>
                <c:pt idx="737">
                  <c:v>5.0759999999999996</c:v>
                </c:pt>
                <c:pt idx="738">
                  <c:v>5.1539999999999999</c:v>
                </c:pt>
                <c:pt idx="739">
                  <c:v>4.5430000000000001</c:v>
                </c:pt>
                <c:pt idx="740">
                  <c:v>4.4889999999999999</c:v>
                </c:pt>
                <c:pt idx="741">
                  <c:v>6.6360000000000001</c:v>
                </c:pt>
                <c:pt idx="742">
                  <c:v>7.7439999999999998</c:v>
                </c:pt>
                <c:pt idx="743">
                  <c:v>7.5449999999999999</c:v>
                </c:pt>
                <c:pt idx="744">
                  <c:v>6.3860000000000001</c:v>
                </c:pt>
                <c:pt idx="745">
                  <c:v>6.2279999999999998</c:v>
                </c:pt>
                <c:pt idx="746">
                  <c:v>6.3250000000000002</c:v>
                </c:pt>
                <c:pt idx="747">
                  <c:v>7.718</c:v>
                </c:pt>
                <c:pt idx="748">
                  <c:v>9.2669999999999995</c:v>
                </c:pt>
                <c:pt idx="749">
                  <c:v>12.051</c:v>
                </c:pt>
                <c:pt idx="750">
                  <c:v>9.3309999999999995</c:v>
                </c:pt>
                <c:pt idx="751">
                  <c:v>8.3580000000000005</c:v>
                </c:pt>
                <c:pt idx="752">
                  <c:v>8.1379999999999999</c:v>
                </c:pt>
                <c:pt idx="753">
                  <c:v>7.883</c:v>
                </c:pt>
                <c:pt idx="754">
                  <c:v>6.9359999999999999</c:v>
                </c:pt>
                <c:pt idx="755">
                  <c:v>6.5179999999999998</c:v>
                </c:pt>
                <c:pt idx="756">
                  <c:v>6.6669999999999998</c:v>
                </c:pt>
                <c:pt idx="757">
                  <c:v>7.9009999999999998</c:v>
                </c:pt>
                <c:pt idx="758">
                  <c:v>9.1980000000000004</c:v>
                </c:pt>
                <c:pt idx="759">
                  <c:v>9.5570000000000004</c:v>
                </c:pt>
                <c:pt idx="760">
                  <c:v>8.4770000000000003</c:v>
                </c:pt>
                <c:pt idx="761">
                  <c:v>7.23</c:v>
                </c:pt>
                <c:pt idx="762">
                  <c:v>7.423</c:v>
                </c:pt>
                <c:pt idx="763">
                  <c:v>7.2530000000000001</c:v>
                </c:pt>
                <c:pt idx="764">
                  <c:v>6.476</c:v>
                </c:pt>
                <c:pt idx="765">
                  <c:v>6.032</c:v>
                </c:pt>
                <c:pt idx="766">
                  <c:v>5.6529999999999996</c:v>
                </c:pt>
                <c:pt idx="767">
                  <c:v>5.6340000000000003</c:v>
                </c:pt>
                <c:pt idx="768">
                  <c:v>8.2579999999999991</c:v>
                </c:pt>
                <c:pt idx="769">
                  <c:v>8.64</c:v>
                </c:pt>
                <c:pt idx="770">
                  <c:v>8.3170000000000002</c:v>
                </c:pt>
                <c:pt idx="771">
                  <c:v>7.9340000000000002</c:v>
                </c:pt>
                <c:pt idx="772">
                  <c:v>7.2789999999999999</c:v>
                </c:pt>
                <c:pt idx="773">
                  <c:v>6.7619999999999996</c:v>
                </c:pt>
                <c:pt idx="774">
                  <c:v>7.6449999999999996</c:v>
                </c:pt>
                <c:pt idx="775">
                  <c:v>11.286</c:v>
                </c:pt>
                <c:pt idx="776">
                  <c:v>15.095000000000001</c:v>
                </c:pt>
                <c:pt idx="777">
                  <c:v>14.353999999999999</c:v>
                </c:pt>
                <c:pt idx="778">
                  <c:v>13.048999999999999</c:v>
                </c:pt>
                <c:pt idx="779">
                  <c:v>12.206</c:v>
                </c:pt>
              </c:numCache>
            </c:numRef>
          </c:val>
          <c:extLst>
            <c:ext xmlns:c16="http://schemas.microsoft.com/office/drawing/2014/chart" uri="{C3380CC4-5D6E-409C-BE32-E72D297353CC}">
              <c16:uniqueId val="{00000001-FCC1-7247-8A48-A9D2E5D50C6A}"/>
            </c:ext>
          </c:extLst>
        </c:ser>
        <c:dLbls>
          <c:showLegendKey val="0"/>
          <c:showVal val="0"/>
          <c:showCatName val="0"/>
          <c:showSerName val="0"/>
          <c:showPercent val="0"/>
          <c:showBubbleSize val="0"/>
        </c:dLbls>
        <c:axId val="1791045920"/>
        <c:axId val="1791047552"/>
      </c:areaChart>
      <c:catAx>
        <c:axId val="1791045920"/>
        <c:scaling>
          <c:orientation val="minMax"/>
        </c:scaling>
        <c:delete val="0"/>
        <c:axPos val="b"/>
        <c:numFmt formatCode="General" sourceLinked="1"/>
        <c:majorTickMark val="out"/>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1047552"/>
        <c:crosses val="autoZero"/>
        <c:auto val="1"/>
        <c:lblAlgn val="ctr"/>
        <c:lblOffset val="100"/>
        <c:noMultiLvlLbl val="0"/>
      </c:catAx>
      <c:valAx>
        <c:axId val="1791047552"/>
        <c:scaling>
          <c:orientation val="minMax"/>
        </c:scaling>
        <c:delete val="0"/>
        <c:axPos val="l"/>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104592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Average of Unemployment Rate</c:v>
                </c:pt>
              </c:strCache>
            </c:strRef>
          </c:tx>
          <c:spPr>
            <a:ln w="50800" cap="rnd">
              <a:solidFill>
                <a:schemeClr val="bg2">
                  <a:alpha val="67000"/>
                </a:schemeClr>
              </a:solidFill>
              <a:round/>
            </a:ln>
            <a:effectLst/>
          </c:spPr>
          <c:marker>
            <c:symbol val="none"/>
          </c:marker>
          <c:trendline>
            <c:spPr>
              <a:ln w="66675" cap="rnd">
                <a:solidFill>
                  <a:schemeClr val="accent2"/>
                </a:solidFill>
                <a:prstDash val="solid"/>
              </a:ln>
              <a:effectLst/>
            </c:spPr>
            <c:trendlineType val="poly"/>
            <c:order val="2"/>
            <c:dispRSqr val="0"/>
            <c:dispEq val="0"/>
          </c:trendline>
          <c:cat>
            <c:numRef>
              <c:f>Sheet1!$A$2:$A$66</c:f>
              <c:numCache>
                <c:formatCode>General</c:formatCode>
                <c:ptCount val="65"/>
                <c:pt idx="0">
                  <c:v>2294</c:v>
                </c:pt>
                <c:pt idx="1">
                  <c:v>2295</c:v>
                </c:pt>
                <c:pt idx="2">
                  <c:v>2296</c:v>
                </c:pt>
                <c:pt idx="3">
                  <c:v>2297</c:v>
                </c:pt>
                <c:pt idx="4">
                  <c:v>2298</c:v>
                </c:pt>
                <c:pt idx="5">
                  <c:v>2299</c:v>
                </c:pt>
                <c:pt idx="6">
                  <c:v>2300</c:v>
                </c:pt>
                <c:pt idx="7">
                  <c:v>2301</c:v>
                </c:pt>
                <c:pt idx="8">
                  <c:v>2302</c:v>
                </c:pt>
                <c:pt idx="9">
                  <c:v>2303</c:v>
                </c:pt>
                <c:pt idx="10">
                  <c:v>2304</c:v>
                </c:pt>
                <c:pt idx="11">
                  <c:v>2305</c:v>
                </c:pt>
                <c:pt idx="12">
                  <c:v>2306</c:v>
                </c:pt>
                <c:pt idx="13">
                  <c:v>2307</c:v>
                </c:pt>
                <c:pt idx="14">
                  <c:v>2308</c:v>
                </c:pt>
                <c:pt idx="15">
                  <c:v>2309</c:v>
                </c:pt>
                <c:pt idx="16">
                  <c:v>2310</c:v>
                </c:pt>
                <c:pt idx="17">
                  <c:v>2311</c:v>
                </c:pt>
                <c:pt idx="18">
                  <c:v>2312</c:v>
                </c:pt>
                <c:pt idx="19">
                  <c:v>2313</c:v>
                </c:pt>
                <c:pt idx="20">
                  <c:v>2314</c:v>
                </c:pt>
                <c:pt idx="21">
                  <c:v>2315</c:v>
                </c:pt>
                <c:pt idx="22">
                  <c:v>2316</c:v>
                </c:pt>
                <c:pt idx="23">
                  <c:v>2317</c:v>
                </c:pt>
                <c:pt idx="24">
                  <c:v>2318</c:v>
                </c:pt>
                <c:pt idx="25">
                  <c:v>2319</c:v>
                </c:pt>
                <c:pt idx="26">
                  <c:v>2320</c:v>
                </c:pt>
                <c:pt idx="27">
                  <c:v>2321</c:v>
                </c:pt>
                <c:pt idx="28">
                  <c:v>2322</c:v>
                </c:pt>
                <c:pt idx="29">
                  <c:v>2323</c:v>
                </c:pt>
                <c:pt idx="30">
                  <c:v>2324</c:v>
                </c:pt>
                <c:pt idx="31">
                  <c:v>2325</c:v>
                </c:pt>
                <c:pt idx="32">
                  <c:v>2326</c:v>
                </c:pt>
                <c:pt idx="33">
                  <c:v>2327</c:v>
                </c:pt>
                <c:pt idx="34">
                  <c:v>2328</c:v>
                </c:pt>
                <c:pt idx="35">
                  <c:v>2329</c:v>
                </c:pt>
                <c:pt idx="36">
                  <c:v>2330</c:v>
                </c:pt>
                <c:pt idx="37">
                  <c:v>2331</c:v>
                </c:pt>
                <c:pt idx="38">
                  <c:v>2332</c:v>
                </c:pt>
                <c:pt idx="39">
                  <c:v>2333</c:v>
                </c:pt>
                <c:pt idx="40">
                  <c:v>2334</c:v>
                </c:pt>
                <c:pt idx="41">
                  <c:v>2335</c:v>
                </c:pt>
                <c:pt idx="42">
                  <c:v>2336</c:v>
                </c:pt>
                <c:pt idx="43">
                  <c:v>2337</c:v>
                </c:pt>
                <c:pt idx="44">
                  <c:v>2338</c:v>
                </c:pt>
                <c:pt idx="45">
                  <c:v>2339</c:v>
                </c:pt>
                <c:pt idx="46">
                  <c:v>2340</c:v>
                </c:pt>
                <c:pt idx="47">
                  <c:v>2341</c:v>
                </c:pt>
                <c:pt idx="48">
                  <c:v>2342</c:v>
                </c:pt>
                <c:pt idx="49">
                  <c:v>2343</c:v>
                </c:pt>
                <c:pt idx="50">
                  <c:v>2344</c:v>
                </c:pt>
                <c:pt idx="51">
                  <c:v>2345</c:v>
                </c:pt>
                <c:pt idx="52">
                  <c:v>2346</c:v>
                </c:pt>
                <c:pt idx="53">
                  <c:v>2347</c:v>
                </c:pt>
                <c:pt idx="54">
                  <c:v>2348</c:v>
                </c:pt>
                <c:pt idx="55">
                  <c:v>2349</c:v>
                </c:pt>
                <c:pt idx="56">
                  <c:v>2350</c:v>
                </c:pt>
                <c:pt idx="57">
                  <c:v>2351</c:v>
                </c:pt>
                <c:pt idx="58">
                  <c:v>2352</c:v>
                </c:pt>
                <c:pt idx="59">
                  <c:v>2353</c:v>
                </c:pt>
                <c:pt idx="60">
                  <c:v>2354</c:v>
                </c:pt>
                <c:pt idx="61">
                  <c:v>2355</c:v>
                </c:pt>
                <c:pt idx="62">
                  <c:v>2356</c:v>
                </c:pt>
                <c:pt idx="63">
                  <c:v>2357</c:v>
                </c:pt>
                <c:pt idx="64">
                  <c:v>2358</c:v>
                </c:pt>
              </c:numCache>
            </c:numRef>
          </c:cat>
          <c:val>
            <c:numRef>
              <c:f>Sheet1!$B$2:$B$66</c:f>
              <c:numCache>
                <c:formatCode>0%</c:formatCode>
                <c:ptCount val="65"/>
                <c:pt idx="0">
                  <c:v>4.6687040786745328E-2</c:v>
                </c:pt>
                <c:pt idx="1">
                  <c:v>5.9332733196060167E-2</c:v>
                </c:pt>
                <c:pt idx="2">
                  <c:v>0.10595286831078787</c:v>
                </c:pt>
                <c:pt idx="3">
                  <c:v>0.11771082317897341</c:v>
                </c:pt>
                <c:pt idx="4">
                  <c:v>0.10583479175729892</c:v>
                </c:pt>
                <c:pt idx="5">
                  <c:v>9.2696900962559378E-2</c:v>
                </c:pt>
                <c:pt idx="6">
                  <c:v>5.6436542589316546E-2</c:v>
                </c:pt>
                <c:pt idx="7">
                  <c:v>7.323714254570067E-2</c:v>
                </c:pt>
                <c:pt idx="8">
                  <c:v>0.11052809394605616</c:v>
                </c:pt>
                <c:pt idx="9">
                  <c:v>0.10419039521781324</c:v>
                </c:pt>
                <c:pt idx="10">
                  <c:v>0.12075818107002172</c:v>
                </c:pt>
                <c:pt idx="11">
                  <c:v>4.6628230612005016E-2</c:v>
                </c:pt>
                <c:pt idx="12">
                  <c:v>5.368622111340255E-2</c:v>
                </c:pt>
                <c:pt idx="13">
                  <c:v>0.10464770647532452</c:v>
                </c:pt>
                <c:pt idx="14">
                  <c:v>0.10390212805901183</c:v>
                </c:pt>
                <c:pt idx="15">
                  <c:v>0.1012371185365155</c:v>
                </c:pt>
                <c:pt idx="16">
                  <c:v>6.9761255248550327E-2</c:v>
                </c:pt>
                <c:pt idx="17">
                  <c:v>4.8572471948369202E-2</c:v>
                </c:pt>
                <c:pt idx="18">
                  <c:v>7.1441297689857949E-2</c:v>
                </c:pt>
                <c:pt idx="19">
                  <c:v>0.10070985478661437</c:v>
                </c:pt>
                <c:pt idx="20">
                  <c:v>8.8551245546818591E-2</c:v>
                </c:pt>
                <c:pt idx="21">
                  <c:v>9.0590087694548779E-2</c:v>
                </c:pt>
                <c:pt idx="22">
                  <c:v>4.1173431605780388E-2</c:v>
                </c:pt>
                <c:pt idx="23">
                  <c:v>4.9332767885387784E-2</c:v>
                </c:pt>
                <c:pt idx="24">
                  <c:v>8.8759066112605131E-2</c:v>
                </c:pt>
                <c:pt idx="25">
                  <c:v>7.9912146645352719E-2</c:v>
                </c:pt>
                <c:pt idx="26">
                  <c:v>9.5046536256036471E-2</c:v>
                </c:pt>
                <c:pt idx="27">
                  <c:v>4.0484278311129204E-2</c:v>
                </c:pt>
                <c:pt idx="28">
                  <c:v>3.8610066012202356E-2</c:v>
                </c:pt>
                <c:pt idx="29">
                  <c:v>6.7554651604778346E-2</c:v>
                </c:pt>
                <c:pt idx="30">
                  <c:v>7.9217043820998437E-2</c:v>
                </c:pt>
                <c:pt idx="31">
                  <c:v>6.7575749636634375E-2</c:v>
                </c:pt>
                <c:pt idx="32">
                  <c:v>6.5453800922165795E-2</c:v>
                </c:pt>
                <c:pt idx="33">
                  <c:v>3.5326514063545623E-2</c:v>
                </c:pt>
                <c:pt idx="34">
                  <c:v>4.5697164280490275E-2</c:v>
                </c:pt>
                <c:pt idx="35">
                  <c:v>7.3134596724918663E-2</c:v>
                </c:pt>
                <c:pt idx="36">
                  <c:v>6.5478039621804471E-2</c:v>
                </c:pt>
                <c:pt idx="37">
                  <c:v>8.0746222986344068E-2</c:v>
                </c:pt>
                <c:pt idx="38">
                  <c:v>2.7497779282667067E-2</c:v>
                </c:pt>
                <c:pt idx="39">
                  <c:v>3.2420337256048017E-2</c:v>
                </c:pt>
                <c:pt idx="40">
                  <c:v>6.1234479467713383E-2</c:v>
                </c:pt>
                <c:pt idx="41">
                  <c:v>6.231592984582681E-2</c:v>
                </c:pt>
                <c:pt idx="42">
                  <c:v>5.7861739334071099E-2</c:v>
                </c:pt>
                <c:pt idx="43">
                  <c:v>5.016802686982904E-2</c:v>
                </c:pt>
                <c:pt idx="44">
                  <c:v>2.9547022936040609E-2</c:v>
                </c:pt>
                <c:pt idx="45">
                  <c:v>4.2413785045326585E-2</c:v>
                </c:pt>
                <c:pt idx="46">
                  <c:v>6.2803926663731788E-2</c:v>
                </c:pt>
                <c:pt idx="47">
                  <c:v>5.6263293616490469E-2</c:v>
                </c:pt>
                <c:pt idx="48">
                  <c:v>6.3357039771129803E-2</c:v>
                </c:pt>
                <c:pt idx="49">
                  <c:v>2.4509639467974936E-2</c:v>
                </c:pt>
                <c:pt idx="50">
                  <c:v>2.8640953478691236E-2</c:v>
                </c:pt>
                <c:pt idx="51">
                  <c:v>5.7203745169887514E-2</c:v>
                </c:pt>
                <c:pt idx="52">
                  <c:v>5.1682127755088771E-2</c:v>
                </c:pt>
                <c:pt idx="53">
                  <c:v>6.0020639513321337E-2</c:v>
                </c:pt>
                <c:pt idx="54">
                  <c:v>3.0934297330992736E-2</c:v>
                </c:pt>
                <c:pt idx="55">
                  <c:v>2.535817281410899E-2</c:v>
                </c:pt>
                <c:pt idx="56">
                  <c:v>4.3817867116202308E-2</c:v>
                </c:pt>
                <c:pt idx="57">
                  <c:v>5.601571782005952E-2</c:v>
                </c:pt>
                <c:pt idx="58">
                  <c:v>4.7433607067795043E-2</c:v>
                </c:pt>
                <c:pt idx="59">
                  <c:v>4.9439074251508751E-2</c:v>
                </c:pt>
                <c:pt idx="60">
                  <c:v>2.416943792874857E-2</c:v>
                </c:pt>
                <c:pt idx="61">
                  <c:v>3.2063242375125305E-2</c:v>
                </c:pt>
                <c:pt idx="62">
                  <c:v>5.3807404937157848E-2</c:v>
                </c:pt>
                <c:pt idx="63">
                  <c:v>4.9495647462368807E-2</c:v>
                </c:pt>
                <c:pt idx="64">
                  <c:v>6.5644595563475766E-2</c:v>
                </c:pt>
              </c:numCache>
            </c:numRef>
          </c:val>
          <c:smooth val="1"/>
          <c:extLst>
            <c:ext xmlns:c16="http://schemas.microsoft.com/office/drawing/2014/chart" uri="{C3380CC4-5D6E-409C-BE32-E72D297353CC}">
              <c16:uniqueId val="{00000000-B4A7-2C4B-B3A4-A2862614A6BC}"/>
            </c:ext>
          </c:extLst>
        </c:ser>
        <c:dLbls>
          <c:showLegendKey val="0"/>
          <c:showVal val="0"/>
          <c:showCatName val="0"/>
          <c:showSerName val="0"/>
          <c:showPercent val="0"/>
          <c:showBubbleSize val="0"/>
        </c:dLbls>
        <c:smooth val="0"/>
        <c:axId val="1852577008"/>
        <c:axId val="1562692320"/>
      </c:lineChart>
      <c:catAx>
        <c:axId val="1852577008"/>
        <c:scaling>
          <c:orientation val="minMax"/>
        </c:scaling>
        <c:delete val="0"/>
        <c:axPos val="b"/>
        <c:numFmt formatCode="General" sourceLinked="1"/>
        <c:majorTickMark val="out"/>
        <c:minorTickMark val="none"/>
        <c:tickLblPos val="none"/>
        <c:spPr>
          <a:noFill/>
          <a:ln w="9525" cap="flat" cmpd="sng" algn="ctr">
            <a:solidFill>
              <a:schemeClr val="tx1">
                <a:lumMod val="20000"/>
                <a:lumOff val="8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2692320"/>
        <c:crosses val="autoZero"/>
        <c:auto val="1"/>
        <c:lblAlgn val="ctr"/>
        <c:lblOffset val="100"/>
        <c:noMultiLvlLbl val="0"/>
      </c:catAx>
      <c:valAx>
        <c:axId val="1562692320"/>
        <c:scaling>
          <c:orientation val="minMax"/>
        </c:scaling>
        <c:delete val="0"/>
        <c:axPos val="l"/>
        <c:numFmt formatCode="0%" sourceLinked="0"/>
        <c:majorTickMark val="none"/>
        <c:minorTickMark val="none"/>
        <c:tickLblPos val="nextTo"/>
        <c:spPr>
          <a:noFill/>
          <a:ln>
            <a:solidFill>
              <a:schemeClr val="tx1">
                <a:lumMod val="20000"/>
                <a:lumOff val="8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2577008"/>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Klingon</c:v>
                </c:pt>
              </c:strCache>
            </c:strRef>
          </c:tx>
          <c:spPr>
            <a:ln w="76200" cap="rnd">
              <a:solidFill>
                <a:schemeClr val="accent2"/>
              </a:solidFill>
              <a:round/>
            </a:ln>
            <a:effectLst/>
          </c:spPr>
          <c:marker>
            <c:symbol val="none"/>
          </c:marker>
          <c:cat>
            <c:numRef>
              <c:f>Sheet1!$A$2:$A$62</c:f>
              <c:numCache>
                <c:formatCode>General</c:formatCode>
                <c:ptCount val="61"/>
                <c:pt idx="0">
                  <c:v>2298</c:v>
                </c:pt>
                <c:pt idx="1">
                  <c:v>2299</c:v>
                </c:pt>
                <c:pt idx="2">
                  <c:v>2300</c:v>
                </c:pt>
                <c:pt idx="3">
                  <c:v>2301</c:v>
                </c:pt>
                <c:pt idx="4">
                  <c:v>2302</c:v>
                </c:pt>
                <c:pt idx="5">
                  <c:v>2303</c:v>
                </c:pt>
                <c:pt idx="6">
                  <c:v>2304</c:v>
                </c:pt>
                <c:pt idx="7">
                  <c:v>2305</c:v>
                </c:pt>
                <c:pt idx="8">
                  <c:v>2306</c:v>
                </c:pt>
                <c:pt idx="9">
                  <c:v>2307</c:v>
                </c:pt>
                <c:pt idx="10">
                  <c:v>2308</c:v>
                </c:pt>
                <c:pt idx="11">
                  <c:v>2309</c:v>
                </c:pt>
                <c:pt idx="12">
                  <c:v>2310</c:v>
                </c:pt>
                <c:pt idx="13">
                  <c:v>2311</c:v>
                </c:pt>
                <c:pt idx="14">
                  <c:v>2312</c:v>
                </c:pt>
                <c:pt idx="15">
                  <c:v>2313</c:v>
                </c:pt>
                <c:pt idx="16">
                  <c:v>2314</c:v>
                </c:pt>
                <c:pt idx="17">
                  <c:v>2315</c:v>
                </c:pt>
                <c:pt idx="18">
                  <c:v>2316</c:v>
                </c:pt>
                <c:pt idx="19">
                  <c:v>2317</c:v>
                </c:pt>
                <c:pt idx="20">
                  <c:v>2318</c:v>
                </c:pt>
                <c:pt idx="21">
                  <c:v>2319</c:v>
                </c:pt>
                <c:pt idx="22">
                  <c:v>2320</c:v>
                </c:pt>
                <c:pt idx="23">
                  <c:v>2321</c:v>
                </c:pt>
                <c:pt idx="24">
                  <c:v>2322</c:v>
                </c:pt>
                <c:pt idx="25">
                  <c:v>2323</c:v>
                </c:pt>
                <c:pt idx="26">
                  <c:v>2324</c:v>
                </c:pt>
                <c:pt idx="27">
                  <c:v>2325</c:v>
                </c:pt>
                <c:pt idx="28">
                  <c:v>2326</c:v>
                </c:pt>
                <c:pt idx="29">
                  <c:v>2327</c:v>
                </c:pt>
                <c:pt idx="30">
                  <c:v>2328</c:v>
                </c:pt>
                <c:pt idx="31">
                  <c:v>2329</c:v>
                </c:pt>
                <c:pt idx="32">
                  <c:v>2330</c:v>
                </c:pt>
                <c:pt idx="33">
                  <c:v>2331</c:v>
                </c:pt>
                <c:pt idx="34">
                  <c:v>2332</c:v>
                </c:pt>
                <c:pt idx="35">
                  <c:v>2333</c:v>
                </c:pt>
                <c:pt idx="36">
                  <c:v>2334</c:v>
                </c:pt>
                <c:pt idx="37">
                  <c:v>2335</c:v>
                </c:pt>
                <c:pt idx="38">
                  <c:v>2336</c:v>
                </c:pt>
                <c:pt idx="39">
                  <c:v>2337</c:v>
                </c:pt>
                <c:pt idx="40">
                  <c:v>2338</c:v>
                </c:pt>
                <c:pt idx="41">
                  <c:v>2339</c:v>
                </c:pt>
                <c:pt idx="42">
                  <c:v>2340</c:v>
                </c:pt>
                <c:pt idx="43">
                  <c:v>2341</c:v>
                </c:pt>
                <c:pt idx="44">
                  <c:v>2342</c:v>
                </c:pt>
                <c:pt idx="45">
                  <c:v>2343</c:v>
                </c:pt>
                <c:pt idx="46">
                  <c:v>2344</c:v>
                </c:pt>
                <c:pt idx="47">
                  <c:v>2345</c:v>
                </c:pt>
                <c:pt idx="48">
                  <c:v>2346</c:v>
                </c:pt>
                <c:pt idx="49">
                  <c:v>2347</c:v>
                </c:pt>
                <c:pt idx="50">
                  <c:v>2348</c:v>
                </c:pt>
                <c:pt idx="51">
                  <c:v>2349</c:v>
                </c:pt>
                <c:pt idx="52">
                  <c:v>2350</c:v>
                </c:pt>
                <c:pt idx="53">
                  <c:v>2351</c:v>
                </c:pt>
                <c:pt idx="54">
                  <c:v>2352</c:v>
                </c:pt>
                <c:pt idx="55">
                  <c:v>2353</c:v>
                </c:pt>
                <c:pt idx="56">
                  <c:v>2354</c:v>
                </c:pt>
                <c:pt idx="57">
                  <c:v>2355</c:v>
                </c:pt>
                <c:pt idx="58">
                  <c:v>2356</c:v>
                </c:pt>
                <c:pt idx="59">
                  <c:v>2357</c:v>
                </c:pt>
                <c:pt idx="60">
                  <c:v>2358</c:v>
                </c:pt>
              </c:numCache>
            </c:numRef>
          </c:cat>
          <c:val>
            <c:numRef>
              <c:f>Sheet1!$B$2:$B$62</c:f>
              <c:numCache>
                <c:formatCode>General</c:formatCode>
                <c:ptCount val="61"/>
                <c:pt idx="0" formatCode="0.0%">
                  <c:v>9.300000000000001E-3</c:v>
                </c:pt>
                <c:pt idx="8" formatCode="0.0%">
                  <c:v>9.300000000000001E-3</c:v>
                </c:pt>
                <c:pt idx="9" formatCode="0.0%">
                  <c:v>1.0700000000000001E-2</c:v>
                </c:pt>
                <c:pt idx="10" formatCode="0.0%">
                  <c:v>0.01</c:v>
                </c:pt>
                <c:pt idx="11" formatCode="0.0%">
                  <c:v>9.5999999999999992E-3</c:v>
                </c:pt>
                <c:pt idx="12" formatCode="0.0%">
                  <c:v>9.300000000000001E-3</c:v>
                </c:pt>
                <c:pt idx="13" formatCode="0.0%">
                  <c:v>1.0200000000000001E-2</c:v>
                </c:pt>
                <c:pt idx="14" formatCode="0.0%">
                  <c:v>9.7000000000000003E-3</c:v>
                </c:pt>
                <c:pt idx="15" formatCode="0.0%">
                  <c:v>1.03E-2</c:v>
                </c:pt>
                <c:pt idx="16" formatCode="0.0%">
                  <c:v>1.01E-2</c:v>
                </c:pt>
                <c:pt idx="24" formatCode="0.0%">
                  <c:v>9.5999999999999992E-3</c:v>
                </c:pt>
                <c:pt idx="25" formatCode="0.0%">
                  <c:v>1.03E-2</c:v>
                </c:pt>
                <c:pt idx="26" formatCode="0.0%">
                  <c:v>1.04E-2</c:v>
                </c:pt>
                <c:pt idx="27" formatCode="0.0%">
                  <c:v>9.3999999999999986E-3</c:v>
                </c:pt>
                <c:pt idx="28" formatCode="0.0%">
                  <c:v>9.3999999999999986E-3</c:v>
                </c:pt>
                <c:pt idx="40" formatCode="0.0%">
                  <c:v>0.01</c:v>
                </c:pt>
                <c:pt idx="41" formatCode="0.0%">
                  <c:v>9.5999999999999992E-3</c:v>
                </c:pt>
                <c:pt idx="42" formatCode="0.0%">
                  <c:v>1.0200000000000001E-2</c:v>
                </c:pt>
                <c:pt idx="43" formatCode="0.0%">
                  <c:v>1.01E-2</c:v>
                </c:pt>
                <c:pt idx="44" formatCode="0.0%">
                  <c:v>1.04E-2</c:v>
                </c:pt>
                <c:pt idx="45" formatCode="0.0%">
                  <c:v>9.300000000000001E-3</c:v>
                </c:pt>
                <c:pt idx="46" formatCode="0.0%">
                  <c:v>9.1000000000000004E-3</c:v>
                </c:pt>
                <c:pt idx="47" formatCode="0.0%">
                  <c:v>1.0700000000000001E-2</c:v>
                </c:pt>
                <c:pt idx="48" formatCode="0.0%">
                  <c:v>9.7000000000000003E-3</c:v>
                </c:pt>
                <c:pt idx="56" formatCode="0.0%">
                  <c:v>1.0500000000000001E-2</c:v>
                </c:pt>
                <c:pt idx="57" formatCode="0.0%">
                  <c:v>9.4999999999999998E-3</c:v>
                </c:pt>
                <c:pt idx="58" formatCode="0.0%">
                  <c:v>9.8999999999999991E-3</c:v>
                </c:pt>
                <c:pt idx="59" formatCode="0.0%">
                  <c:v>9.7000000000000003E-3</c:v>
                </c:pt>
                <c:pt idx="60" formatCode="0.0%">
                  <c:v>9.8999999999999991E-3</c:v>
                </c:pt>
              </c:numCache>
            </c:numRef>
          </c:val>
          <c:smooth val="0"/>
          <c:extLst>
            <c:ext xmlns:c16="http://schemas.microsoft.com/office/drawing/2014/chart" uri="{C3380CC4-5D6E-409C-BE32-E72D297353CC}">
              <c16:uniqueId val="{00000000-C1E4-CE48-90B9-AC9682FD5BAC}"/>
            </c:ext>
          </c:extLst>
        </c:ser>
        <c:ser>
          <c:idx val="1"/>
          <c:order val="1"/>
          <c:tx>
            <c:strRef>
              <c:f>Sheet1!$C$1</c:f>
              <c:strCache>
                <c:ptCount val="1"/>
                <c:pt idx="0">
                  <c:v>Romulan</c:v>
                </c:pt>
              </c:strCache>
            </c:strRef>
          </c:tx>
          <c:spPr>
            <a:ln w="76200" cap="rnd">
              <a:solidFill>
                <a:schemeClr val="accent5"/>
              </a:solidFill>
              <a:round/>
            </a:ln>
            <a:effectLst/>
          </c:spPr>
          <c:marker>
            <c:symbol val="none"/>
          </c:marker>
          <c:cat>
            <c:numRef>
              <c:f>Sheet1!$A$2:$A$62</c:f>
              <c:numCache>
                <c:formatCode>General</c:formatCode>
                <c:ptCount val="61"/>
                <c:pt idx="0">
                  <c:v>2298</c:v>
                </c:pt>
                <c:pt idx="1">
                  <c:v>2299</c:v>
                </c:pt>
                <c:pt idx="2">
                  <c:v>2300</c:v>
                </c:pt>
                <c:pt idx="3">
                  <c:v>2301</c:v>
                </c:pt>
                <c:pt idx="4">
                  <c:v>2302</c:v>
                </c:pt>
                <c:pt idx="5">
                  <c:v>2303</c:v>
                </c:pt>
                <c:pt idx="6">
                  <c:v>2304</c:v>
                </c:pt>
                <c:pt idx="7">
                  <c:v>2305</c:v>
                </c:pt>
                <c:pt idx="8">
                  <c:v>2306</c:v>
                </c:pt>
                <c:pt idx="9">
                  <c:v>2307</c:v>
                </c:pt>
                <c:pt idx="10">
                  <c:v>2308</c:v>
                </c:pt>
                <c:pt idx="11">
                  <c:v>2309</c:v>
                </c:pt>
                <c:pt idx="12">
                  <c:v>2310</c:v>
                </c:pt>
                <c:pt idx="13">
                  <c:v>2311</c:v>
                </c:pt>
                <c:pt idx="14">
                  <c:v>2312</c:v>
                </c:pt>
                <c:pt idx="15">
                  <c:v>2313</c:v>
                </c:pt>
                <c:pt idx="16">
                  <c:v>2314</c:v>
                </c:pt>
                <c:pt idx="17">
                  <c:v>2315</c:v>
                </c:pt>
                <c:pt idx="18">
                  <c:v>2316</c:v>
                </c:pt>
                <c:pt idx="19">
                  <c:v>2317</c:v>
                </c:pt>
                <c:pt idx="20">
                  <c:v>2318</c:v>
                </c:pt>
                <c:pt idx="21">
                  <c:v>2319</c:v>
                </c:pt>
                <c:pt idx="22">
                  <c:v>2320</c:v>
                </c:pt>
                <c:pt idx="23">
                  <c:v>2321</c:v>
                </c:pt>
                <c:pt idx="24">
                  <c:v>2322</c:v>
                </c:pt>
                <c:pt idx="25">
                  <c:v>2323</c:v>
                </c:pt>
                <c:pt idx="26">
                  <c:v>2324</c:v>
                </c:pt>
                <c:pt idx="27">
                  <c:v>2325</c:v>
                </c:pt>
                <c:pt idx="28">
                  <c:v>2326</c:v>
                </c:pt>
                <c:pt idx="29">
                  <c:v>2327</c:v>
                </c:pt>
                <c:pt idx="30">
                  <c:v>2328</c:v>
                </c:pt>
                <c:pt idx="31">
                  <c:v>2329</c:v>
                </c:pt>
                <c:pt idx="32">
                  <c:v>2330</c:v>
                </c:pt>
                <c:pt idx="33">
                  <c:v>2331</c:v>
                </c:pt>
                <c:pt idx="34">
                  <c:v>2332</c:v>
                </c:pt>
                <c:pt idx="35">
                  <c:v>2333</c:v>
                </c:pt>
                <c:pt idx="36">
                  <c:v>2334</c:v>
                </c:pt>
                <c:pt idx="37">
                  <c:v>2335</c:v>
                </c:pt>
                <c:pt idx="38">
                  <c:v>2336</c:v>
                </c:pt>
                <c:pt idx="39">
                  <c:v>2337</c:v>
                </c:pt>
                <c:pt idx="40">
                  <c:v>2338</c:v>
                </c:pt>
                <c:pt idx="41">
                  <c:v>2339</c:v>
                </c:pt>
                <c:pt idx="42">
                  <c:v>2340</c:v>
                </c:pt>
                <c:pt idx="43">
                  <c:v>2341</c:v>
                </c:pt>
                <c:pt idx="44">
                  <c:v>2342</c:v>
                </c:pt>
                <c:pt idx="45">
                  <c:v>2343</c:v>
                </c:pt>
                <c:pt idx="46">
                  <c:v>2344</c:v>
                </c:pt>
                <c:pt idx="47">
                  <c:v>2345</c:v>
                </c:pt>
                <c:pt idx="48">
                  <c:v>2346</c:v>
                </c:pt>
                <c:pt idx="49">
                  <c:v>2347</c:v>
                </c:pt>
                <c:pt idx="50">
                  <c:v>2348</c:v>
                </c:pt>
                <c:pt idx="51">
                  <c:v>2349</c:v>
                </c:pt>
                <c:pt idx="52">
                  <c:v>2350</c:v>
                </c:pt>
                <c:pt idx="53">
                  <c:v>2351</c:v>
                </c:pt>
                <c:pt idx="54">
                  <c:v>2352</c:v>
                </c:pt>
                <c:pt idx="55">
                  <c:v>2353</c:v>
                </c:pt>
                <c:pt idx="56">
                  <c:v>2354</c:v>
                </c:pt>
                <c:pt idx="57">
                  <c:v>2355</c:v>
                </c:pt>
                <c:pt idx="58">
                  <c:v>2356</c:v>
                </c:pt>
                <c:pt idx="59">
                  <c:v>2357</c:v>
                </c:pt>
                <c:pt idx="60">
                  <c:v>2358</c:v>
                </c:pt>
              </c:numCache>
            </c:numRef>
          </c:cat>
          <c:val>
            <c:numRef>
              <c:f>Sheet1!$C$2:$C$62</c:f>
              <c:numCache>
                <c:formatCode>0.0%</c:formatCode>
                <c:ptCount val="61"/>
                <c:pt idx="0">
                  <c:v>9.300000000000001E-3</c:v>
                </c:pt>
                <c:pt idx="1">
                  <c:v>9.7000000000000003E-3</c:v>
                </c:pt>
                <c:pt idx="2">
                  <c:v>1.03E-2</c:v>
                </c:pt>
                <c:pt idx="3">
                  <c:v>9.5999999999999992E-3</c:v>
                </c:pt>
                <c:pt idx="4">
                  <c:v>9.8999999999999991E-3</c:v>
                </c:pt>
                <c:pt idx="5">
                  <c:v>0.01</c:v>
                </c:pt>
                <c:pt idx="6">
                  <c:v>1.09E-2</c:v>
                </c:pt>
                <c:pt idx="7">
                  <c:v>8.8000000000000005E-3</c:v>
                </c:pt>
                <c:pt idx="8">
                  <c:v>9.300000000000001E-3</c:v>
                </c:pt>
                <c:pt idx="16">
                  <c:v>1.01E-2</c:v>
                </c:pt>
                <c:pt idx="17">
                  <c:v>9.8999999999999991E-3</c:v>
                </c:pt>
                <c:pt idx="18">
                  <c:v>9.7999999999999997E-3</c:v>
                </c:pt>
                <c:pt idx="19">
                  <c:v>9.3999999999999986E-3</c:v>
                </c:pt>
                <c:pt idx="20">
                  <c:v>1.03E-2</c:v>
                </c:pt>
                <c:pt idx="21">
                  <c:v>9.7999999999999997E-3</c:v>
                </c:pt>
                <c:pt idx="22">
                  <c:v>1.11E-2</c:v>
                </c:pt>
                <c:pt idx="23">
                  <c:v>8.3000000000000001E-3</c:v>
                </c:pt>
                <c:pt idx="24">
                  <c:v>9.5999999999999992E-3</c:v>
                </c:pt>
                <c:pt idx="28">
                  <c:v>9.3999999999999986E-3</c:v>
                </c:pt>
                <c:pt idx="29">
                  <c:v>1.0500000000000001E-2</c:v>
                </c:pt>
                <c:pt idx="30">
                  <c:v>9.4999999999999998E-3</c:v>
                </c:pt>
                <c:pt idx="31">
                  <c:v>0.01</c:v>
                </c:pt>
                <c:pt idx="32">
                  <c:v>9.8999999999999991E-3</c:v>
                </c:pt>
                <c:pt idx="33">
                  <c:v>1.1299999999999999E-2</c:v>
                </c:pt>
                <c:pt idx="34">
                  <c:v>8.3000000000000001E-3</c:v>
                </c:pt>
                <c:pt idx="35">
                  <c:v>9.5999999999999992E-3</c:v>
                </c:pt>
                <c:pt idx="36">
                  <c:v>1.0500000000000001E-2</c:v>
                </c:pt>
                <c:pt idx="37">
                  <c:v>1.01E-2</c:v>
                </c:pt>
                <c:pt idx="38">
                  <c:v>9.1999999999999998E-3</c:v>
                </c:pt>
                <c:pt idx="39">
                  <c:v>9.8999999999999991E-3</c:v>
                </c:pt>
                <c:pt idx="40">
                  <c:v>0.01</c:v>
                </c:pt>
                <c:pt idx="48">
                  <c:v>9.7000000000000003E-3</c:v>
                </c:pt>
                <c:pt idx="49">
                  <c:v>1.06E-2</c:v>
                </c:pt>
                <c:pt idx="50">
                  <c:v>8.3000000000000001E-3</c:v>
                </c:pt>
                <c:pt idx="51">
                  <c:v>9.8999999999999991E-3</c:v>
                </c:pt>
                <c:pt idx="52">
                  <c:v>1.01E-2</c:v>
                </c:pt>
                <c:pt idx="53">
                  <c:v>1.06E-2</c:v>
                </c:pt>
                <c:pt idx="54">
                  <c:v>9.5999999999999992E-3</c:v>
                </c:pt>
                <c:pt idx="55">
                  <c:v>9.4999999999999998E-3</c:v>
                </c:pt>
                <c:pt idx="56">
                  <c:v>1.0500000000000001E-2</c:v>
                </c:pt>
              </c:numCache>
            </c:numRef>
          </c:val>
          <c:smooth val="0"/>
          <c:extLst>
            <c:ext xmlns:c16="http://schemas.microsoft.com/office/drawing/2014/chart" uri="{C3380CC4-5D6E-409C-BE32-E72D297353CC}">
              <c16:uniqueId val="{00000001-C1E4-CE48-90B9-AC9682FD5BAC}"/>
            </c:ext>
          </c:extLst>
        </c:ser>
        <c:dLbls>
          <c:showLegendKey val="0"/>
          <c:showVal val="0"/>
          <c:showCatName val="0"/>
          <c:showSerName val="0"/>
          <c:showPercent val="0"/>
          <c:showBubbleSize val="0"/>
        </c:dLbls>
        <c:smooth val="0"/>
        <c:axId val="1930908320"/>
        <c:axId val="1930927360"/>
      </c:lineChart>
      <c:catAx>
        <c:axId val="1930908320"/>
        <c:scaling>
          <c:orientation val="minMax"/>
        </c:scaling>
        <c:delete val="0"/>
        <c:axPos val="b"/>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0927360"/>
        <c:crosses val="autoZero"/>
        <c:auto val="1"/>
        <c:lblAlgn val="ctr"/>
        <c:lblOffset val="100"/>
        <c:noMultiLvlLbl val="0"/>
      </c:catAx>
      <c:valAx>
        <c:axId val="1930927360"/>
        <c:scaling>
          <c:orientation val="minMax"/>
        </c:scaling>
        <c:delete val="0"/>
        <c:axPos val="l"/>
        <c:numFmt formatCode="General"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0908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Klingon</c:v>
                </c:pt>
              </c:strCache>
            </c:strRef>
          </c:tx>
          <c:spPr>
            <a:ln w="76200" cap="rnd">
              <a:solidFill>
                <a:schemeClr val="bg2"/>
              </a:solidFill>
              <a:round/>
            </a:ln>
            <a:effectLst/>
          </c:spPr>
          <c:marker>
            <c:symbol val="none"/>
          </c:marker>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139-3642-AD71-8EC85948DE9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Sheet1!$B$2:$B$3</c:f>
              <c:numCache>
                <c:formatCode>0.00%</c:formatCode>
                <c:ptCount val="2"/>
                <c:pt idx="0">
                  <c:v>0</c:v>
                </c:pt>
                <c:pt idx="1">
                  <c:v>-2.7852150929482306E-4</c:v>
                </c:pt>
              </c:numCache>
            </c:numRef>
          </c:val>
          <c:smooth val="0"/>
          <c:extLst>
            <c:ext xmlns:c16="http://schemas.microsoft.com/office/drawing/2014/chart" uri="{C3380CC4-5D6E-409C-BE32-E72D297353CC}">
              <c16:uniqueId val="{00000001-1139-3642-AD71-8EC85948DE96}"/>
            </c:ext>
          </c:extLst>
        </c:ser>
        <c:ser>
          <c:idx val="1"/>
          <c:order val="1"/>
          <c:tx>
            <c:strRef>
              <c:f>Sheet1!$C$1</c:f>
              <c:strCache>
                <c:ptCount val="1"/>
                <c:pt idx="0">
                  <c:v>Romulans</c:v>
                </c:pt>
              </c:strCache>
            </c:strRef>
          </c:tx>
          <c:spPr>
            <a:ln w="76200" cap="rnd">
              <a:solidFill>
                <a:srgbClr val="C00000"/>
              </a:solidFill>
              <a:round/>
            </a:ln>
            <a:effectLst/>
          </c:spPr>
          <c:marker>
            <c:symbol val="none"/>
          </c:marker>
          <c:dPt>
            <c:idx val="1"/>
            <c:marker>
              <c:symbol val="none"/>
            </c:marker>
            <c:bubble3D val="0"/>
            <c:spPr>
              <a:ln w="76200" cap="rnd">
                <a:solidFill>
                  <a:srgbClr val="C00000"/>
                </a:solidFill>
                <a:round/>
              </a:ln>
              <a:effectLst/>
            </c:spPr>
            <c:extLst>
              <c:ext xmlns:c16="http://schemas.microsoft.com/office/drawing/2014/chart" uri="{C3380CC4-5D6E-409C-BE32-E72D297353CC}">
                <c16:uniqueId val="{00000003-1139-3642-AD71-8EC85948DE96}"/>
              </c:ext>
            </c:extLst>
          </c:dPt>
          <c:dLbls>
            <c:dLbl>
              <c:idx val="0"/>
              <c:delete val="1"/>
              <c:extLst>
                <c:ext xmlns:c15="http://schemas.microsoft.com/office/drawing/2012/chart" uri="{CE6537A1-D6FC-4f65-9D91-7224C49458BB}"/>
                <c:ext xmlns:c16="http://schemas.microsoft.com/office/drawing/2014/chart" uri="{C3380CC4-5D6E-409C-BE32-E72D297353CC}">
                  <c16:uniqueId val="{00000004-1139-3642-AD71-8EC85948DE96}"/>
                </c:ext>
              </c:extLst>
            </c:dLbl>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39-3642-AD71-8EC85948DE9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Sheet1!$C$2:$C$3</c:f>
              <c:numCache>
                <c:formatCode>0.00%</c:formatCode>
                <c:ptCount val="2"/>
                <c:pt idx="0">
                  <c:v>0</c:v>
                </c:pt>
                <c:pt idx="1">
                  <c:v>-8.822428244116919E-4</c:v>
                </c:pt>
              </c:numCache>
            </c:numRef>
          </c:val>
          <c:smooth val="0"/>
          <c:extLst>
            <c:ext xmlns:c16="http://schemas.microsoft.com/office/drawing/2014/chart" uri="{C3380CC4-5D6E-409C-BE32-E72D297353CC}">
              <c16:uniqueId val="{00000005-1139-3642-AD71-8EC85948DE96}"/>
            </c:ext>
          </c:extLst>
        </c:ser>
        <c:dLbls>
          <c:showLegendKey val="0"/>
          <c:showVal val="0"/>
          <c:showCatName val="0"/>
          <c:showSerName val="0"/>
          <c:showPercent val="0"/>
          <c:showBubbleSize val="0"/>
        </c:dLbls>
        <c:smooth val="0"/>
        <c:axId val="1920240624"/>
        <c:axId val="1920233552"/>
      </c:lineChart>
      <c:catAx>
        <c:axId val="1920240624"/>
        <c:scaling>
          <c:orientation val="minMax"/>
        </c:scaling>
        <c:delete val="0"/>
        <c:axPos val="b"/>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0233552"/>
        <c:crosses val="autoZero"/>
        <c:auto val="1"/>
        <c:lblAlgn val="ctr"/>
        <c:lblOffset val="100"/>
        <c:noMultiLvlLbl val="0"/>
      </c:catAx>
      <c:valAx>
        <c:axId val="1920233552"/>
        <c:scaling>
          <c:orientation val="minMax"/>
          <c:min val="-1.0000000000000002E-3"/>
        </c:scaling>
        <c:delete val="0"/>
        <c:axPos val="l"/>
        <c:numFmt formatCode="0.00%" sourceLinked="1"/>
        <c:majorTickMark val="none"/>
        <c:minorTickMark val="none"/>
        <c:tickLblPos val="none"/>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02406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Klingon</c:v>
                </c:pt>
              </c:strCache>
            </c:strRef>
          </c:tx>
          <c:spPr>
            <a:ln w="76200" cap="rnd">
              <a:solidFill>
                <a:schemeClr val="bg2"/>
              </a:solidFill>
              <a:round/>
            </a:ln>
            <a:effectLst/>
          </c:spPr>
          <c:marker>
            <c:symbol val="none"/>
          </c:marker>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251-734C-A88F-9AA4D0EB03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Sheet1!$B$2:$B$3</c:f>
              <c:numCache>
                <c:formatCode>0.00%</c:formatCode>
                <c:ptCount val="2"/>
                <c:pt idx="0">
                  <c:v>0</c:v>
                </c:pt>
                <c:pt idx="1">
                  <c:v>-2.9953252847571027E-4</c:v>
                </c:pt>
              </c:numCache>
            </c:numRef>
          </c:val>
          <c:smooth val="0"/>
          <c:extLst>
            <c:ext xmlns:c16="http://schemas.microsoft.com/office/drawing/2014/chart" uri="{C3380CC4-5D6E-409C-BE32-E72D297353CC}">
              <c16:uniqueId val="{00000001-1251-734C-A88F-9AA4D0EB03F5}"/>
            </c:ext>
          </c:extLst>
        </c:ser>
        <c:ser>
          <c:idx val="1"/>
          <c:order val="1"/>
          <c:tx>
            <c:strRef>
              <c:f>Sheet1!$C$1</c:f>
              <c:strCache>
                <c:ptCount val="1"/>
                <c:pt idx="0">
                  <c:v>Romulans</c:v>
                </c:pt>
              </c:strCache>
            </c:strRef>
          </c:tx>
          <c:spPr>
            <a:ln w="76200" cap="rnd">
              <a:solidFill>
                <a:srgbClr val="C00000"/>
              </a:solidFill>
              <a:round/>
            </a:ln>
            <a:effectLst/>
          </c:spPr>
          <c:marker>
            <c:symbol val="none"/>
          </c:marker>
          <c:dPt>
            <c:idx val="1"/>
            <c:marker>
              <c:symbol val="none"/>
            </c:marker>
            <c:bubble3D val="0"/>
            <c:spPr>
              <a:ln w="76200" cap="rnd">
                <a:solidFill>
                  <a:srgbClr val="C00000"/>
                </a:solidFill>
                <a:round/>
              </a:ln>
              <a:effectLst/>
            </c:spPr>
            <c:extLst>
              <c:ext xmlns:c16="http://schemas.microsoft.com/office/drawing/2014/chart" uri="{C3380CC4-5D6E-409C-BE32-E72D297353CC}">
                <c16:uniqueId val="{00000003-1251-734C-A88F-9AA4D0EB03F5}"/>
              </c:ext>
            </c:extLst>
          </c:dPt>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51-734C-A88F-9AA4D0EB03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Sheet1!$C$2:$C$3</c:f>
              <c:numCache>
                <c:formatCode>0.00%</c:formatCode>
                <c:ptCount val="2"/>
                <c:pt idx="0">
                  <c:v>0</c:v>
                </c:pt>
                <c:pt idx="1">
                  <c:v>-8.2335066073778104E-4</c:v>
                </c:pt>
              </c:numCache>
            </c:numRef>
          </c:val>
          <c:smooth val="0"/>
          <c:extLst>
            <c:ext xmlns:c16="http://schemas.microsoft.com/office/drawing/2014/chart" uri="{C3380CC4-5D6E-409C-BE32-E72D297353CC}">
              <c16:uniqueId val="{00000004-1251-734C-A88F-9AA4D0EB03F5}"/>
            </c:ext>
          </c:extLst>
        </c:ser>
        <c:dLbls>
          <c:showLegendKey val="0"/>
          <c:showVal val="0"/>
          <c:showCatName val="0"/>
          <c:showSerName val="0"/>
          <c:showPercent val="0"/>
          <c:showBubbleSize val="0"/>
        </c:dLbls>
        <c:smooth val="0"/>
        <c:axId val="1920227024"/>
        <c:axId val="1920238448"/>
      </c:lineChart>
      <c:catAx>
        <c:axId val="1920227024"/>
        <c:scaling>
          <c:orientation val="minMax"/>
        </c:scaling>
        <c:delete val="0"/>
        <c:axPos val="b"/>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0238448"/>
        <c:crosses val="autoZero"/>
        <c:auto val="1"/>
        <c:lblAlgn val="ctr"/>
        <c:lblOffset val="100"/>
        <c:noMultiLvlLbl val="0"/>
      </c:catAx>
      <c:valAx>
        <c:axId val="1920238448"/>
        <c:scaling>
          <c:orientation val="minMax"/>
          <c:min val="-1.0000000000000002E-3"/>
        </c:scaling>
        <c:delete val="0"/>
        <c:axPos val="l"/>
        <c:numFmt formatCode="0.00%" sourceLinked="1"/>
        <c:majorTickMark val="none"/>
        <c:minorTickMark val="none"/>
        <c:tickLblPos val="none"/>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0227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Klingon</c:v>
                </c:pt>
              </c:strCache>
            </c:strRef>
          </c:tx>
          <c:spPr>
            <a:ln w="76200" cap="rnd">
              <a:solidFill>
                <a:schemeClr val="bg2"/>
              </a:solidFill>
              <a:round/>
            </a:ln>
            <a:effectLst/>
          </c:spPr>
          <c:marker>
            <c:symbol val="none"/>
          </c:marker>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0A3-AD4C-9DA1-659C67DBF0E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Sheet1!$B$2:$B$3</c:f>
              <c:numCache>
                <c:formatCode>0.00%</c:formatCode>
                <c:ptCount val="2"/>
                <c:pt idx="0">
                  <c:v>0</c:v>
                </c:pt>
                <c:pt idx="1">
                  <c:v>-5.4307267864004457E-4</c:v>
                </c:pt>
              </c:numCache>
            </c:numRef>
          </c:val>
          <c:smooth val="0"/>
          <c:extLst>
            <c:ext xmlns:c16="http://schemas.microsoft.com/office/drawing/2014/chart" uri="{C3380CC4-5D6E-409C-BE32-E72D297353CC}">
              <c16:uniqueId val="{00000001-A0A3-AD4C-9DA1-659C67DBF0EB}"/>
            </c:ext>
          </c:extLst>
        </c:ser>
        <c:ser>
          <c:idx val="1"/>
          <c:order val="1"/>
          <c:tx>
            <c:strRef>
              <c:f>Sheet1!$C$1</c:f>
              <c:strCache>
                <c:ptCount val="1"/>
                <c:pt idx="0">
                  <c:v>Romulans</c:v>
                </c:pt>
              </c:strCache>
            </c:strRef>
          </c:tx>
          <c:spPr>
            <a:ln w="76200" cap="rnd">
              <a:solidFill>
                <a:srgbClr val="C00000"/>
              </a:solidFill>
              <a:round/>
            </a:ln>
            <a:effectLst/>
          </c:spPr>
          <c:marker>
            <c:symbol val="none"/>
          </c:marker>
          <c:dPt>
            <c:idx val="1"/>
            <c:marker>
              <c:symbol val="none"/>
            </c:marker>
            <c:bubble3D val="0"/>
            <c:spPr>
              <a:ln w="76200" cap="rnd">
                <a:solidFill>
                  <a:srgbClr val="C00000"/>
                </a:solidFill>
                <a:round/>
              </a:ln>
              <a:effectLst/>
            </c:spPr>
            <c:extLst>
              <c:ext xmlns:c16="http://schemas.microsoft.com/office/drawing/2014/chart" uri="{C3380CC4-5D6E-409C-BE32-E72D297353CC}">
                <c16:uniqueId val="{00000003-A0A3-AD4C-9DA1-659C67DBF0EB}"/>
              </c:ext>
            </c:extLst>
          </c:dPt>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0A3-AD4C-9DA1-659C67DBF0E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Start</c:v>
                </c:pt>
                <c:pt idx="1">
                  <c:v>Change</c:v>
                </c:pt>
              </c:strCache>
            </c:strRef>
          </c:cat>
          <c:val>
            <c:numRef>
              <c:f>Sheet1!$C$2:$C$3</c:f>
              <c:numCache>
                <c:formatCode>0.00%</c:formatCode>
                <c:ptCount val="2"/>
                <c:pt idx="0">
                  <c:v>0</c:v>
                </c:pt>
                <c:pt idx="1">
                  <c:v>-9.3820705673151124E-4</c:v>
                </c:pt>
              </c:numCache>
            </c:numRef>
          </c:val>
          <c:smooth val="0"/>
          <c:extLst>
            <c:ext xmlns:c16="http://schemas.microsoft.com/office/drawing/2014/chart" uri="{C3380CC4-5D6E-409C-BE32-E72D297353CC}">
              <c16:uniqueId val="{00000004-A0A3-AD4C-9DA1-659C67DBF0EB}"/>
            </c:ext>
          </c:extLst>
        </c:ser>
        <c:dLbls>
          <c:showLegendKey val="0"/>
          <c:showVal val="0"/>
          <c:showCatName val="0"/>
          <c:showSerName val="0"/>
          <c:showPercent val="0"/>
          <c:showBubbleSize val="0"/>
        </c:dLbls>
        <c:smooth val="0"/>
        <c:axId val="1930923552"/>
        <c:axId val="1930924096"/>
      </c:lineChart>
      <c:catAx>
        <c:axId val="1930923552"/>
        <c:scaling>
          <c:orientation val="minMax"/>
        </c:scaling>
        <c:delete val="0"/>
        <c:axPos val="b"/>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0924096"/>
        <c:crosses val="autoZero"/>
        <c:auto val="1"/>
        <c:lblAlgn val="ctr"/>
        <c:lblOffset val="100"/>
        <c:noMultiLvlLbl val="0"/>
      </c:catAx>
      <c:valAx>
        <c:axId val="1930924096"/>
        <c:scaling>
          <c:orientation val="minMax"/>
          <c:min val="-1.0000000000000002E-3"/>
        </c:scaling>
        <c:delete val="0"/>
        <c:axPos val="l"/>
        <c:numFmt formatCode="0.00%" sourceLinked="1"/>
        <c:majorTickMark val="none"/>
        <c:minorTickMark val="none"/>
        <c:tickLblPos val="none"/>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0923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Average Unemployment</c:v>
                </c:pt>
              </c:strCache>
            </c:strRef>
          </c:tx>
          <c:spPr>
            <a:solidFill>
              <a:schemeClr val="tx1">
                <a:lumMod val="20000"/>
                <a:lumOff val="80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EC1-374C-9076-BB9A9B2E0F9F}"/>
              </c:ext>
            </c:extLst>
          </c:dPt>
          <c:dPt>
            <c:idx val="6"/>
            <c:invertIfNegative val="0"/>
            <c:bubble3D val="0"/>
            <c:spPr>
              <a:solidFill>
                <a:srgbClr val="C00000"/>
              </a:solidFill>
              <a:ln>
                <a:noFill/>
              </a:ln>
              <a:effectLst/>
            </c:spPr>
            <c:extLst>
              <c:ext xmlns:c16="http://schemas.microsoft.com/office/drawing/2014/chart" uri="{C3380CC4-5D6E-409C-BE32-E72D297353CC}">
                <c16:uniqueId val="{00000003-2EC1-374C-9076-BB9A9B2E0F9F}"/>
              </c:ext>
            </c:extLst>
          </c:dPt>
          <c:dPt>
            <c:idx val="7"/>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5-2EC1-374C-9076-BB9A9B2E0F9F}"/>
              </c:ext>
            </c:extLst>
          </c:dPt>
          <c:dPt>
            <c:idx val="8"/>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7-2EC1-374C-9076-BB9A9B2E0F9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K-K-K</c:v>
                </c:pt>
                <c:pt idx="1">
                  <c:v>K-K-R</c:v>
                </c:pt>
                <c:pt idx="2">
                  <c:v>K-R-K</c:v>
                </c:pt>
                <c:pt idx="3">
                  <c:v>K-R-R</c:v>
                </c:pt>
                <c:pt idx="4">
                  <c:v>R-K-K</c:v>
                </c:pt>
                <c:pt idx="5">
                  <c:v>R-K-R</c:v>
                </c:pt>
                <c:pt idx="6">
                  <c:v>R-R-R</c:v>
                </c:pt>
              </c:strCache>
            </c:strRef>
          </c:cat>
          <c:val>
            <c:numRef>
              <c:f>Sheet1!$B$2:$B$8</c:f>
              <c:numCache>
                <c:formatCode>0%</c:formatCode>
                <c:ptCount val="7"/>
                <c:pt idx="0">
                  <c:v>4.3159999999999997E-2</c:v>
                </c:pt>
                <c:pt idx="1">
                  <c:v>4.548E-2</c:v>
                </c:pt>
                <c:pt idx="2">
                  <c:v>4.691E-2</c:v>
                </c:pt>
                <c:pt idx="3">
                  <c:v>5.7570000000000003E-2</c:v>
                </c:pt>
                <c:pt idx="4">
                  <c:v>5.9630000000000002E-2</c:v>
                </c:pt>
                <c:pt idx="5">
                  <c:v>6.3640000000000002E-2</c:v>
                </c:pt>
                <c:pt idx="6">
                  <c:v>7.7429999999999999E-2</c:v>
                </c:pt>
              </c:numCache>
            </c:numRef>
          </c:val>
          <c:extLst>
            <c:ext xmlns:c16="http://schemas.microsoft.com/office/drawing/2014/chart" uri="{C3380CC4-5D6E-409C-BE32-E72D297353CC}">
              <c16:uniqueId val="{00000008-2EC1-374C-9076-BB9A9B2E0F9F}"/>
            </c:ext>
          </c:extLst>
        </c:ser>
        <c:dLbls>
          <c:showLegendKey val="0"/>
          <c:showVal val="0"/>
          <c:showCatName val="0"/>
          <c:showSerName val="0"/>
          <c:showPercent val="0"/>
          <c:showBubbleSize val="0"/>
        </c:dLbls>
        <c:gapWidth val="66"/>
        <c:overlap val="100"/>
        <c:axId val="1914562960"/>
        <c:axId val="1914564592"/>
      </c:barChart>
      <c:catAx>
        <c:axId val="1914562960"/>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crossAx val="1914564592"/>
        <c:crosses val="autoZero"/>
        <c:auto val="1"/>
        <c:lblAlgn val="ctr"/>
        <c:lblOffset val="100"/>
        <c:noMultiLvlLbl val="0"/>
      </c:catAx>
      <c:valAx>
        <c:axId val="1914564592"/>
        <c:scaling>
          <c:orientation val="minMax"/>
          <c:min val="0"/>
        </c:scaling>
        <c:delete val="1"/>
        <c:axPos val="l"/>
        <c:numFmt formatCode="0%" sourceLinked="1"/>
        <c:majorTickMark val="none"/>
        <c:minorTickMark val="none"/>
        <c:tickLblPos val="low"/>
        <c:crossAx val="191456296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Average of Unemployment Rate</c:v>
                </c:pt>
              </c:strCache>
            </c:strRef>
          </c:tx>
          <c:spPr>
            <a:solidFill>
              <a:schemeClr val="accent2"/>
            </a:solidFill>
            <a:ln w="76200">
              <a:noFill/>
            </a:ln>
            <a:effectLst/>
          </c:spPr>
          <c:cat>
            <c:numRef>
              <c:f>Sheet1!$A$2:$A$61</c:f>
              <c:numCache>
                <c:formatCode>General</c:formatCode>
                <c:ptCount val="60"/>
                <c:pt idx="0">
                  <c:v>2299</c:v>
                </c:pt>
                <c:pt idx="1">
                  <c:v>2300</c:v>
                </c:pt>
                <c:pt idx="2">
                  <c:v>2301</c:v>
                </c:pt>
                <c:pt idx="3">
                  <c:v>2302</c:v>
                </c:pt>
                <c:pt idx="4">
                  <c:v>2303</c:v>
                </c:pt>
                <c:pt idx="5">
                  <c:v>2304</c:v>
                </c:pt>
                <c:pt idx="6">
                  <c:v>2305</c:v>
                </c:pt>
                <c:pt idx="7">
                  <c:v>2306</c:v>
                </c:pt>
                <c:pt idx="8">
                  <c:v>2307</c:v>
                </c:pt>
                <c:pt idx="9">
                  <c:v>2308</c:v>
                </c:pt>
                <c:pt idx="10">
                  <c:v>2309</c:v>
                </c:pt>
                <c:pt idx="11">
                  <c:v>2310</c:v>
                </c:pt>
                <c:pt idx="12">
                  <c:v>2311</c:v>
                </c:pt>
                <c:pt idx="13">
                  <c:v>2312</c:v>
                </c:pt>
                <c:pt idx="14">
                  <c:v>2313</c:v>
                </c:pt>
                <c:pt idx="15">
                  <c:v>2314</c:v>
                </c:pt>
                <c:pt idx="16">
                  <c:v>2315</c:v>
                </c:pt>
                <c:pt idx="17">
                  <c:v>2316</c:v>
                </c:pt>
                <c:pt idx="18">
                  <c:v>2317</c:v>
                </c:pt>
                <c:pt idx="19">
                  <c:v>2318</c:v>
                </c:pt>
                <c:pt idx="20">
                  <c:v>2319</c:v>
                </c:pt>
                <c:pt idx="21">
                  <c:v>2320</c:v>
                </c:pt>
                <c:pt idx="22">
                  <c:v>2321</c:v>
                </c:pt>
                <c:pt idx="23">
                  <c:v>2322</c:v>
                </c:pt>
                <c:pt idx="24">
                  <c:v>2323</c:v>
                </c:pt>
                <c:pt idx="25">
                  <c:v>2324</c:v>
                </c:pt>
                <c:pt idx="26">
                  <c:v>2325</c:v>
                </c:pt>
                <c:pt idx="27">
                  <c:v>2326</c:v>
                </c:pt>
                <c:pt idx="28">
                  <c:v>2327</c:v>
                </c:pt>
                <c:pt idx="29">
                  <c:v>2328</c:v>
                </c:pt>
                <c:pt idx="30">
                  <c:v>2329</c:v>
                </c:pt>
                <c:pt idx="31">
                  <c:v>2330</c:v>
                </c:pt>
                <c:pt idx="32">
                  <c:v>2331</c:v>
                </c:pt>
                <c:pt idx="33">
                  <c:v>2332</c:v>
                </c:pt>
                <c:pt idx="34">
                  <c:v>2333</c:v>
                </c:pt>
                <c:pt idx="35">
                  <c:v>2334</c:v>
                </c:pt>
                <c:pt idx="36">
                  <c:v>2335</c:v>
                </c:pt>
                <c:pt idx="37">
                  <c:v>2336</c:v>
                </c:pt>
                <c:pt idx="38">
                  <c:v>2337</c:v>
                </c:pt>
                <c:pt idx="39">
                  <c:v>2338</c:v>
                </c:pt>
                <c:pt idx="40">
                  <c:v>2339</c:v>
                </c:pt>
                <c:pt idx="41">
                  <c:v>2340</c:v>
                </c:pt>
                <c:pt idx="42">
                  <c:v>2341</c:v>
                </c:pt>
                <c:pt idx="43">
                  <c:v>2342</c:v>
                </c:pt>
                <c:pt idx="44">
                  <c:v>2343</c:v>
                </c:pt>
                <c:pt idx="45">
                  <c:v>2344</c:v>
                </c:pt>
                <c:pt idx="46">
                  <c:v>2345</c:v>
                </c:pt>
                <c:pt idx="47">
                  <c:v>2346</c:v>
                </c:pt>
                <c:pt idx="48">
                  <c:v>2347</c:v>
                </c:pt>
                <c:pt idx="49">
                  <c:v>2348</c:v>
                </c:pt>
                <c:pt idx="50">
                  <c:v>2349</c:v>
                </c:pt>
                <c:pt idx="51">
                  <c:v>2350</c:v>
                </c:pt>
                <c:pt idx="52">
                  <c:v>2351</c:v>
                </c:pt>
                <c:pt idx="53">
                  <c:v>2352</c:v>
                </c:pt>
                <c:pt idx="54">
                  <c:v>2353</c:v>
                </c:pt>
                <c:pt idx="55">
                  <c:v>2354</c:v>
                </c:pt>
                <c:pt idx="56">
                  <c:v>2355</c:v>
                </c:pt>
                <c:pt idx="57">
                  <c:v>2356</c:v>
                </c:pt>
                <c:pt idx="58">
                  <c:v>2357</c:v>
                </c:pt>
                <c:pt idx="59">
                  <c:v>2358</c:v>
                </c:pt>
              </c:numCache>
            </c:numRef>
          </c:cat>
          <c:val>
            <c:numRef>
              <c:f>Sheet1!$B$2:$B$61</c:f>
              <c:numCache>
                <c:formatCode>0%</c:formatCode>
                <c:ptCount val="60"/>
                <c:pt idx="0">
                  <c:v>9.2696900962559378E-2</c:v>
                </c:pt>
                <c:pt idx="1">
                  <c:v>5.6436542589316546E-2</c:v>
                </c:pt>
                <c:pt idx="2">
                  <c:v>7.323714254570067E-2</c:v>
                </c:pt>
                <c:pt idx="3">
                  <c:v>0.11052809394605616</c:v>
                </c:pt>
                <c:pt idx="4">
                  <c:v>0.10419039521781324</c:v>
                </c:pt>
                <c:pt idx="5">
                  <c:v>0.12075818107002172</c:v>
                </c:pt>
                <c:pt idx="6">
                  <c:v>4.6628230612005016E-2</c:v>
                </c:pt>
                <c:pt idx="7">
                  <c:v>5.368622111340255E-2</c:v>
                </c:pt>
                <c:pt idx="27">
                  <c:v>6.5453800922165795E-2</c:v>
                </c:pt>
                <c:pt idx="28">
                  <c:v>3.5326514063545623E-2</c:v>
                </c:pt>
                <c:pt idx="29">
                  <c:v>4.5697164280490275E-2</c:v>
                </c:pt>
                <c:pt idx="30">
                  <c:v>7.3134596724918663E-2</c:v>
                </c:pt>
                <c:pt idx="31">
                  <c:v>6.5478039621804471E-2</c:v>
                </c:pt>
                <c:pt idx="32">
                  <c:v>8.0746222986344068E-2</c:v>
                </c:pt>
                <c:pt idx="33">
                  <c:v>2.7497779282667067E-2</c:v>
                </c:pt>
                <c:pt idx="34">
                  <c:v>3.2420337256048017E-2</c:v>
                </c:pt>
                <c:pt idx="35">
                  <c:v>6.1234479467713383E-2</c:v>
                </c:pt>
                <c:pt idx="36">
                  <c:v>6.231592984582681E-2</c:v>
                </c:pt>
                <c:pt idx="37">
                  <c:v>5.7861739334071099E-2</c:v>
                </c:pt>
                <c:pt idx="38">
                  <c:v>5.016802686982904E-2</c:v>
                </c:pt>
                <c:pt idx="39">
                  <c:v>2.9547022936040609E-2</c:v>
                </c:pt>
                <c:pt idx="47">
                  <c:v>5.1682127755088771E-2</c:v>
                </c:pt>
                <c:pt idx="48">
                  <c:v>6.0020639513321337E-2</c:v>
                </c:pt>
                <c:pt idx="49">
                  <c:v>3.0934297330992736E-2</c:v>
                </c:pt>
                <c:pt idx="50">
                  <c:v>2.535817281410899E-2</c:v>
                </c:pt>
                <c:pt idx="51">
                  <c:v>4.3817867116202308E-2</c:v>
                </c:pt>
                <c:pt idx="52">
                  <c:v>5.601571782005952E-2</c:v>
                </c:pt>
                <c:pt idx="53">
                  <c:v>4.7433607067795043E-2</c:v>
                </c:pt>
                <c:pt idx="54">
                  <c:v>4.9439074251508751E-2</c:v>
                </c:pt>
                <c:pt idx="55">
                  <c:v>2.416943792874857E-2</c:v>
                </c:pt>
              </c:numCache>
            </c:numRef>
          </c:val>
          <c:extLst>
            <c:ext xmlns:c16="http://schemas.microsoft.com/office/drawing/2014/chart" uri="{C3380CC4-5D6E-409C-BE32-E72D297353CC}">
              <c16:uniqueId val="{00000000-64FF-5846-A136-BD49EE916022}"/>
            </c:ext>
          </c:extLst>
        </c:ser>
        <c:ser>
          <c:idx val="1"/>
          <c:order val="1"/>
          <c:tx>
            <c:strRef>
              <c:f>Sheet1!$C$1</c:f>
              <c:strCache>
                <c:ptCount val="1"/>
                <c:pt idx="0">
                  <c:v>Column1</c:v>
                </c:pt>
              </c:strCache>
            </c:strRef>
          </c:tx>
          <c:spPr>
            <a:solidFill>
              <a:schemeClr val="tx1">
                <a:lumMod val="20000"/>
                <a:lumOff val="80000"/>
              </a:schemeClr>
            </a:solidFill>
            <a:ln w="76200">
              <a:solidFill>
                <a:schemeClr val="tx1">
                  <a:lumMod val="20000"/>
                  <a:lumOff val="80000"/>
                </a:schemeClr>
              </a:solidFill>
            </a:ln>
            <a:effectLst/>
          </c:spPr>
          <c:cat>
            <c:numRef>
              <c:f>Sheet1!$A$2:$A$61</c:f>
              <c:numCache>
                <c:formatCode>General</c:formatCode>
                <c:ptCount val="60"/>
                <c:pt idx="0">
                  <c:v>2299</c:v>
                </c:pt>
                <c:pt idx="1">
                  <c:v>2300</c:v>
                </c:pt>
                <c:pt idx="2">
                  <c:v>2301</c:v>
                </c:pt>
                <c:pt idx="3">
                  <c:v>2302</c:v>
                </c:pt>
                <c:pt idx="4">
                  <c:v>2303</c:v>
                </c:pt>
                <c:pt idx="5">
                  <c:v>2304</c:v>
                </c:pt>
                <c:pt idx="6">
                  <c:v>2305</c:v>
                </c:pt>
                <c:pt idx="7">
                  <c:v>2306</c:v>
                </c:pt>
                <c:pt idx="8">
                  <c:v>2307</c:v>
                </c:pt>
                <c:pt idx="9">
                  <c:v>2308</c:v>
                </c:pt>
                <c:pt idx="10">
                  <c:v>2309</c:v>
                </c:pt>
                <c:pt idx="11">
                  <c:v>2310</c:v>
                </c:pt>
                <c:pt idx="12">
                  <c:v>2311</c:v>
                </c:pt>
                <c:pt idx="13">
                  <c:v>2312</c:v>
                </c:pt>
                <c:pt idx="14">
                  <c:v>2313</c:v>
                </c:pt>
                <c:pt idx="15">
                  <c:v>2314</c:v>
                </c:pt>
                <c:pt idx="16">
                  <c:v>2315</c:v>
                </c:pt>
                <c:pt idx="17">
                  <c:v>2316</c:v>
                </c:pt>
                <c:pt idx="18">
                  <c:v>2317</c:v>
                </c:pt>
                <c:pt idx="19">
                  <c:v>2318</c:v>
                </c:pt>
                <c:pt idx="20">
                  <c:v>2319</c:v>
                </c:pt>
                <c:pt idx="21">
                  <c:v>2320</c:v>
                </c:pt>
                <c:pt idx="22">
                  <c:v>2321</c:v>
                </c:pt>
                <c:pt idx="23">
                  <c:v>2322</c:v>
                </c:pt>
                <c:pt idx="24">
                  <c:v>2323</c:v>
                </c:pt>
                <c:pt idx="25">
                  <c:v>2324</c:v>
                </c:pt>
                <c:pt idx="26">
                  <c:v>2325</c:v>
                </c:pt>
                <c:pt idx="27">
                  <c:v>2326</c:v>
                </c:pt>
                <c:pt idx="28">
                  <c:v>2327</c:v>
                </c:pt>
                <c:pt idx="29">
                  <c:v>2328</c:v>
                </c:pt>
                <c:pt idx="30">
                  <c:v>2329</c:v>
                </c:pt>
                <c:pt idx="31">
                  <c:v>2330</c:v>
                </c:pt>
                <c:pt idx="32">
                  <c:v>2331</c:v>
                </c:pt>
                <c:pt idx="33">
                  <c:v>2332</c:v>
                </c:pt>
                <c:pt idx="34">
                  <c:v>2333</c:v>
                </c:pt>
                <c:pt idx="35">
                  <c:v>2334</c:v>
                </c:pt>
                <c:pt idx="36">
                  <c:v>2335</c:v>
                </c:pt>
                <c:pt idx="37">
                  <c:v>2336</c:v>
                </c:pt>
                <c:pt idx="38">
                  <c:v>2337</c:v>
                </c:pt>
                <c:pt idx="39">
                  <c:v>2338</c:v>
                </c:pt>
                <c:pt idx="40">
                  <c:v>2339</c:v>
                </c:pt>
                <c:pt idx="41">
                  <c:v>2340</c:v>
                </c:pt>
                <c:pt idx="42">
                  <c:v>2341</c:v>
                </c:pt>
                <c:pt idx="43">
                  <c:v>2342</c:v>
                </c:pt>
                <c:pt idx="44">
                  <c:v>2343</c:v>
                </c:pt>
                <c:pt idx="45">
                  <c:v>2344</c:v>
                </c:pt>
                <c:pt idx="46">
                  <c:v>2345</c:v>
                </c:pt>
                <c:pt idx="47">
                  <c:v>2346</c:v>
                </c:pt>
                <c:pt idx="48">
                  <c:v>2347</c:v>
                </c:pt>
                <c:pt idx="49">
                  <c:v>2348</c:v>
                </c:pt>
                <c:pt idx="50">
                  <c:v>2349</c:v>
                </c:pt>
                <c:pt idx="51">
                  <c:v>2350</c:v>
                </c:pt>
                <c:pt idx="52">
                  <c:v>2351</c:v>
                </c:pt>
                <c:pt idx="53">
                  <c:v>2352</c:v>
                </c:pt>
                <c:pt idx="54">
                  <c:v>2353</c:v>
                </c:pt>
                <c:pt idx="55">
                  <c:v>2354</c:v>
                </c:pt>
                <c:pt idx="56">
                  <c:v>2355</c:v>
                </c:pt>
                <c:pt idx="57">
                  <c:v>2356</c:v>
                </c:pt>
                <c:pt idx="58">
                  <c:v>2357</c:v>
                </c:pt>
                <c:pt idx="59">
                  <c:v>2358</c:v>
                </c:pt>
              </c:numCache>
            </c:numRef>
          </c:cat>
          <c:val>
            <c:numRef>
              <c:f>Sheet1!$C$2:$C$61</c:f>
              <c:numCache>
                <c:formatCode>General</c:formatCode>
                <c:ptCount val="60"/>
                <c:pt idx="7" formatCode="0%">
                  <c:v>5.368622111340255E-2</c:v>
                </c:pt>
                <c:pt idx="8" formatCode="0%">
                  <c:v>0.10464770647532452</c:v>
                </c:pt>
                <c:pt idx="9" formatCode="0%">
                  <c:v>0.10390212805901183</c:v>
                </c:pt>
                <c:pt idx="10" formatCode="0%">
                  <c:v>0.1012371185365155</c:v>
                </c:pt>
                <c:pt idx="11" formatCode="0%">
                  <c:v>6.9761255248550327E-2</c:v>
                </c:pt>
                <c:pt idx="12" formatCode="0%">
                  <c:v>4.8572471948369202E-2</c:v>
                </c:pt>
                <c:pt idx="13" formatCode="0%">
                  <c:v>7.1441297689857949E-2</c:v>
                </c:pt>
                <c:pt idx="14" formatCode="0%">
                  <c:v>0.10070985478661437</c:v>
                </c:pt>
                <c:pt idx="15" formatCode="0%">
                  <c:v>8.8551245546818591E-2</c:v>
                </c:pt>
                <c:pt idx="23" formatCode="0%">
                  <c:v>0</c:v>
                </c:pt>
                <c:pt idx="24" formatCode="0%">
                  <c:v>6.7554651604778346E-2</c:v>
                </c:pt>
                <c:pt idx="25" formatCode="0%">
                  <c:v>7.9217043820998437E-2</c:v>
                </c:pt>
                <c:pt idx="26" formatCode="0%">
                  <c:v>6.7575749636634375E-2</c:v>
                </c:pt>
                <c:pt idx="27" formatCode="0%">
                  <c:v>6.5453800922165795E-2</c:v>
                </c:pt>
                <c:pt idx="39" formatCode="0%">
                  <c:v>2.9547022936040609E-2</c:v>
                </c:pt>
                <c:pt idx="40" formatCode="0%">
                  <c:v>4.2413785045326585E-2</c:v>
                </c:pt>
                <c:pt idx="41" formatCode="0%">
                  <c:v>6.2803926663731788E-2</c:v>
                </c:pt>
                <c:pt idx="42" formatCode="0%">
                  <c:v>5.6263293616490469E-2</c:v>
                </c:pt>
                <c:pt idx="43" formatCode="0%">
                  <c:v>6.3357039771129803E-2</c:v>
                </c:pt>
                <c:pt idx="44" formatCode="0%">
                  <c:v>2.4509639467974936E-2</c:v>
                </c:pt>
                <c:pt idx="45" formatCode="0%">
                  <c:v>2.8640953478691236E-2</c:v>
                </c:pt>
                <c:pt idx="46" formatCode="0%">
                  <c:v>5.7203745169887514E-2</c:v>
                </c:pt>
                <c:pt idx="47" formatCode="0%">
                  <c:v>5.1682127755088771E-2</c:v>
                </c:pt>
                <c:pt idx="55" formatCode="0%">
                  <c:v>2.416943792874857E-2</c:v>
                </c:pt>
                <c:pt idx="56" formatCode="0%">
                  <c:v>3.2063242375125305E-2</c:v>
                </c:pt>
                <c:pt idx="57" formatCode="0%">
                  <c:v>5.3807404937157848E-2</c:v>
                </c:pt>
                <c:pt idx="58" formatCode="0%">
                  <c:v>4.9495647462368807E-2</c:v>
                </c:pt>
                <c:pt idx="59" formatCode="0%">
                  <c:v>6.5644595563475766E-2</c:v>
                </c:pt>
              </c:numCache>
            </c:numRef>
          </c:val>
          <c:extLst>
            <c:ext xmlns:c16="http://schemas.microsoft.com/office/drawing/2014/chart" uri="{C3380CC4-5D6E-409C-BE32-E72D297353CC}">
              <c16:uniqueId val="{00000001-64FF-5846-A136-BD49EE916022}"/>
            </c:ext>
          </c:extLst>
        </c:ser>
        <c:ser>
          <c:idx val="2"/>
          <c:order val="2"/>
          <c:tx>
            <c:strRef>
              <c:f>Sheet1!$D$1</c:f>
              <c:strCache>
                <c:ptCount val="1"/>
                <c:pt idx="0">
                  <c:v>Column2</c:v>
                </c:pt>
              </c:strCache>
            </c:strRef>
          </c:tx>
          <c:spPr>
            <a:solidFill>
              <a:schemeClr val="accent2"/>
            </a:solidFill>
            <a:ln>
              <a:noFill/>
            </a:ln>
            <a:effectLst/>
          </c:spPr>
          <c:cat>
            <c:numRef>
              <c:f>Sheet1!$A$2:$A$61</c:f>
              <c:numCache>
                <c:formatCode>General</c:formatCode>
                <c:ptCount val="60"/>
                <c:pt idx="0">
                  <c:v>2299</c:v>
                </c:pt>
                <c:pt idx="1">
                  <c:v>2300</c:v>
                </c:pt>
                <c:pt idx="2">
                  <c:v>2301</c:v>
                </c:pt>
                <c:pt idx="3">
                  <c:v>2302</c:v>
                </c:pt>
                <c:pt idx="4">
                  <c:v>2303</c:v>
                </c:pt>
                <c:pt idx="5">
                  <c:v>2304</c:v>
                </c:pt>
                <c:pt idx="6">
                  <c:v>2305</c:v>
                </c:pt>
                <c:pt idx="7">
                  <c:v>2306</c:v>
                </c:pt>
                <c:pt idx="8">
                  <c:v>2307</c:v>
                </c:pt>
                <c:pt idx="9">
                  <c:v>2308</c:v>
                </c:pt>
                <c:pt idx="10">
                  <c:v>2309</c:v>
                </c:pt>
                <c:pt idx="11">
                  <c:v>2310</c:v>
                </c:pt>
                <c:pt idx="12">
                  <c:v>2311</c:v>
                </c:pt>
                <c:pt idx="13">
                  <c:v>2312</c:v>
                </c:pt>
                <c:pt idx="14">
                  <c:v>2313</c:v>
                </c:pt>
                <c:pt idx="15">
                  <c:v>2314</c:v>
                </c:pt>
                <c:pt idx="16">
                  <c:v>2315</c:v>
                </c:pt>
                <c:pt idx="17">
                  <c:v>2316</c:v>
                </c:pt>
                <c:pt idx="18">
                  <c:v>2317</c:v>
                </c:pt>
                <c:pt idx="19">
                  <c:v>2318</c:v>
                </c:pt>
                <c:pt idx="20">
                  <c:v>2319</c:v>
                </c:pt>
                <c:pt idx="21">
                  <c:v>2320</c:v>
                </c:pt>
                <c:pt idx="22">
                  <c:v>2321</c:v>
                </c:pt>
                <c:pt idx="23">
                  <c:v>2322</c:v>
                </c:pt>
                <c:pt idx="24">
                  <c:v>2323</c:v>
                </c:pt>
                <c:pt idx="25">
                  <c:v>2324</c:v>
                </c:pt>
                <c:pt idx="26">
                  <c:v>2325</c:v>
                </c:pt>
                <c:pt idx="27">
                  <c:v>2326</c:v>
                </c:pt>
                <c:pt idx="28">
                  <c:v>2327</c:v>
                </c:pt>
                <c:pt idx="29">
                  <c:v>2328</c:v>
                </c:pt>
                <c:pt idx="30">
                  <c:v>2329</c:v>
                </c:pt>
                <c:pt idx="31">
                  <c:v>2330</c:v>
                </c:pt>
                <c:pt idx="32">
                  <c:v>2331</c:v>
                </c:pt>
                <c:pt idx="33">
                  <c:v>2332</c:v>
                </c:pt>
                <c:pt idx="34">
                  <c:v>2333</c:v>
                </c:pt>
                <c:pt idx="35">
                  <c:v>2334</c:v>
                </c:pt>
                <c:pt idx="36">
                  <c:v>2335</c:v>
                </c:pt>
                <c:pt idx="37">
                  <c:v>2336</c:v>
                </c:pt>
                <c:pt idx="38">
                  <c:v>2337</c:v>
                </c:pt>
                <c:pt idx="39">
                  <c:v>2338</c:v>
                </c:pt>
                <c:pt idx="40">
                  <c:v>2339</c:v>
                </c:pt>
                <c:pt idx="41">
                  <c:v>2340</c:v>
                </c:pt>
                <c:pt idx="42">
                  <c:v>2341</c:v>
                </c:pt>
                <c:pt idx="43">
                  <c:v>2342</c:v>
                </c:pt>
                <c:pt idx="44">
                  <c:v>2343</c:v>
                </c:pt>
                <c:pt idx="45">
                  <c:v>2344</c:v>
                </c:pt>
                <c:pt idx="46">
                  <c:v>2345</c:v>
                </c:pt>
                <c:pt idx="47">
                  <c:v>2346</c:v>
                </c:pt>
                <c:pt idx="48">
                  <c:v>2347</c:v>
                </c:pt>
                <c:pt idx="49">
                  <c:v>2348</c:v>
                </c:pt>
                <c:pt idx="50">
                  <c:v>2349</c:v>
                </c:pt>
                <c:pt idx="51">
                  <c:v>2350</c:v>
                </c:pt>
                <c:pt idx="52">
                  <c:v>2351</c:v>
                </c:pt>
                <c:pt idx="53">
                  <c:v>2352</c:v>
                </c:pt>
                <c:pt idx="54">
                  <c:v>2353</c:v>
                </c:pt>
                <c:pt idx="55">
                  <c:v>2354</c:v>
                </c:pt>
                <c:pt idx="56">
                  <c:v>2355</c:v>
                </c:pt>
                <c:pt idx="57">
                  <c:v>2356</c:v>
                </c:pt>
                <c:pt idx="58">
                  <c:v>2357</c:v>
                </c:pt>
                <c:pt idx="59">
                  <c:v>2358</c:v>
                </c:pt>
              </c:numCache>
            </c:numRef>
          </c:cat>
          <c:val>
            <c:numRef>
              <c:f>Sheet1!$D$2:$D$61</c:f>
              <c:numCache>
                <c:formatCode>General</c:formatCode>
                <c:ptCount val="60"/>
                <c:pt idx="15" formatCode="0%">
                  <c:v>8.8551245546818591E-2</c:v>
                </c:pt>
                <c:pt idx="16" formatCode="0%">
                  <c:v>9.0590087694548779E-2</c:v>
                </c:pt>
                <c:pt idx="17" formatCode="0%">
                  <c:v>4.1173431605780388E-2</c:v>
                </c:pt>
                <c:pt idx="18" formatCode="0%">
                  <c:v>4.9332767885387784E-2</c:v>
                </c:pt>
                <c:pt idx="19" formatCode="0%">
                  <c:v>8.8759066112605131E-2</c:v>
                </c:pt>
                <c:pt idx="20" formatCode="0%">
                  <c:v>7.9912146645352719E-2</c:v>
                </c:pt>
                <c:pt idx="21" formatCode="0%">
                  <c:v>9.5046536256036471E-2</c:v>
                </c:pt>
                <c:pt idx="22" formatCode="0%">
                  <c:v>4.0484278311129204E-2</c:v>
                </c:pt>
                <c:pt idx="23" formatCode="0%">
                  <c:v>3.8610066012202356E-2</c:v>
                </c:pt>
              </c:numCache>
            </c:numRef>
          </c:val>
          <c:extLst>
            <c:ext xmlns:c16="http://schemas.microsoft.com/office/drawing/2014/chart" uri="{C3380CC4-5D6E-409C-BE32-E72D297353CC}">
              <c16:uniqueId val="{00000002-64FF-5846-A136-BD49EE916022}"/>
            </c:ext>
          </c:extLst>
        </c:ser>
        <c:dLbls>
          <c:showLegendKey val="0"/>
          <c:showVal val="0"/>
          <c:showCatName val="0"/>
          <c:showSerName val="0"/>
          <c:showPercent val="0"/>
          <c:showBubbleSize val="0"/>
        </c:dLbls>
        <c:axId val="1914552080"/>
        <c:axId val="1914554800"/>
      </c:areaChart>
      <c:catAx>
        <c:axId val="1914552080"/>
        <c:scaling>
          <c:orientation val="minMax"/>
        </c:scaling>
        <c:delete val="0"/>
        <c:axPos val="b"/>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4554800"/>
        <c:crosses val="autoZero"/>
        <c:auto val="1"/>
        <c:lblAlgn val="ctr"/>
        <c:lblOffset val="100"/>
        <c:noMultiLvlLbl val="0"/>
      </c:catAx>
      <c:valAx>
        <c:axId val="1914554800"/>
        <c:scaling>
          <c:orientation val="minMax"/>
        </c:scaling>
        <c:delete val="0"/>
        <c:axPos val="l"/>
        <c:numFmt formatCode="0%"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45520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Delta Employment Rate Klingons</c:v>
                </c:pt>
              </c:strCache>
            </c:strRef>
          </c:tx>
          <c:spPr>
            <a:solidFill>
              <a:schemeClr val="accent2"/>
            </a:solidFill>
            <a:ln>
              <a:noFill/>
            </a:ln>
            <a:effectLst/>
          </c:spPr>
          <c:invertIfNegative val="0"/>
          <c:dPt>
            <c:idx val="0"/>
            <c:invertIfNegative val="0"/>
            <c:bubble3D val="0"/>
            <c:spPr>
              <a:solidFill>
                <a:schemeClr val="accent2"/>
              </a:solidFill>
              <a:ln w="76200">
                <a:solidFill>
                  <a:schemeClr val="accent3"/>
                </a:solidFill>
              </a:ln>
              <a:effectLst/>
            </c:spPr>
            <c:extLst>
              <c:ext xmlns:c16="http://schemas.microsoft.com/office/drawing/2014/chart" uri="{C3380CC4-5D6E-409C-BE32-E72D297353CC}">
                <c16:uniqueId val="{00000001-9B3D-C342-8333-E7A6A86A9DB3}"/>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9B3D-C342-8333-E7A6A86A9DB3}"/>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B3D-C342-8333-E7A6A86A9DB3}"/>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9B3D-C342-8333-E7A6A86A9DB3}"/>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9-9B3D-C342-8333-E7A6A86A9DB3}"/>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B-9B3D-C342-8333-E7A6A86A9DB3}"/>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D-9B3D-C342-8333-E7A6A86A9DB3}"/>
              </c:ext>
            </c:extLst>
          </c:dPt>
          <c:cat>
            <c:strRef>
              <c:f>Sheet1!$A$2:$A$9</c:f>
              <c:strCache>
                <c:ptCount val="8"/>
                <c:pt idx="0">
                  <c:v>2315</c:v>
                </c:pt>
                <c:pt idx="1">
                  <c:v>2299</c:v>
                </c:pt>
                <c:pt idx="2">
                  <c:v>2347</c:v>
                </c:pt>
                <c:pt idx="3">
                  <c:v>2327</c:v>
                </c:pt>
                <c:pt idx="4">
                  <c:v>2355</c:v>
                </c:pt>
                <c:pt idx="5">
                  <c:v>2339</c:v>
                </c:pt>
                <c:pt idx="6">
                  <c:v>2323</c:v>
                </c:pt>
                <c:pt idx="7">
                  <c:v>2307</c:v>
                </c:pt>
              </c:strCache>
            </c:strRef>
          </c:cat>
          <c:val>
            <c:numRef>
              <c:f>Sheet1!$B$2:$B$9</c:f>
              <c:numCache>
                <c:formatCode>0%</c:formatCode>
                <c:ptCount val="8"/>
                <c:pt idx="0">
                  <c:v>-4.9416656088768392E-2</c:v>
                </c:pt>
                <c:pt idx="1">
                  <c:v>-3.6260358373242832E-2</c:v>
                </c:pt>
                <c:pt idx="2">
                  <c:v>-2.9086342182328601E-2</c:v>
                </c:pt>
                <c:pt idx="3">
                  <c:v>1.0370650216944652E-2</c:v>
                </c:pt>
              </c:numCache>
            </c:numRef>
          </c:val>
          <c:extLst>
            <c:ext xmlns:c16="http://schemas.microsoft.com/office/drawing/2014/chart" uri="{C3380CC4-5D6E-409C-BE32-E72D297353CC}">
              <c16:uniqueId val="{0000000E-9B3D-C342-8333-E7A6A86A9DB3}"/>
            </c:ext>
          </c:extLst>
        </c:ser>
        <c:ser>
          <c:idx val="1"/>
          <c:order val="1"/>
          <c:tx>
            <c:strRef>
              <c:f>Sheet1!$C$1</c:f>
              <c:strCache>
                <c:ptCount val="1"/>
                <c:pt idx="0">
                  <c:v>Delta Employment Rate Romulans</c:v>
                </c:pt>
              </c:strCache>
            </c:strRef>
          </c:tx>
          <c:spPr>
            <a:solidFill>
              <a:schemeClr val="tx1">
                <a:lumMod val="20000"/>
                <a:lumOff val="80000"/>
              </a:schemeClr>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10-9B3D-C342-8333-E7A6A86A9DB3}"/>
              </c:ext>
            </c:extLst>
          </c:dPt>
          <c:dPt>
            <c:idx val="14"/>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12-9B3D-C342-8333-E7A6A86A9DB3}"/>
              </c:ext>
            </c:extLst>
          </c:dPt>
          <c:cat>
            <c:strRef>
              <c:f>Sheet1!$A$2:$A$9</c:f>
              <c:strCache>
                <c:ptCount val="8"/>
                <c:pt idx="0">
                  <c:v>2315</c:v>
                </c:pt>
                <c:pt idx="1">
                  <c:v>2299</c:v>
                </c:pt>
                <c:pt idx="2">
                  <c:v>2347</c:v>
                </c:pt>
                <c:pt idx="3">
                  <c:v>2327</c:v>
                </c:pt>
                <c:pt idx="4">
                  <c:v>2355</c:v>
                </c:pt>
                <c:pt idx="5">
                  <c:v>2339</c:v>
                </c:pt>
                <c:pt idx="6">
                  <c:v>2323</c:v>
                </c:pt>
                <c:pt idx="7">
                  <c:v>2307</c:v>
                </c:pt>
              </c:strCache>
            </c:strRef>
          </c:cat>
          <c:val>
            <c:numRef>
              <c:f>Sheet1!$C$2:$C$9</c:f>
              <c:numCache>
                <c:formatCode>General</c:formatCode>
                <c:ptCount val="8"/>
                <c:pt idx="4" formatCode="0%">
                  <c:v>2.1744162562032543E-2</c:v>
                </c:pt>
                <c:pt idx="5" formatCode="0%">
                  <c:v>2.0390141618405203E-2</c:v>
                </c:pt>
                <c:pt idx="6" formatCode="0%">
                  <c:v>1.1662392216220091E-2</c:v>
                </c:pt>
                <c:pt idx="7" formatCode="0%">
                  <c:v>-7.455784163126894E-4</c:v>
                </c:pt>
              </c:numCache>
            </c:numRef>
          </c:val>
          <c:extLst>
            <c:ext xmlns:c16="http://schemas.microsoft.com/office/drawing/2014/chart" uri="{C3380CC4-5D6E-409C-BE32-E72D297353CC}">
              <c16:uniqueId val="{00000013-9B3D-C342-8333-E7A6A86A9DB3}"/>
            </c:ext>
          </c:extLst>
        </c:ser>
        <c:dLbls>
          <c:showLegendKey val="0"/>
          <c:showVal val="0"/>
          <c:showCatName val="0"/>
          <c:showSerName val="0"/>
          <c:showPercent val="0"/>
          <c:showBubbleSize val="0"/>
        </c:dLbls>
        <c:gapWidth val="66"/>
        <c:overlap val="100"/>
        <c:axId val="1946803920"/>
        <c:axId val="1946795760"/>
      </c:barChart>
      <c:catAx>
        <c:axId val="1946803920"/>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946795760"/>
        <c:crosses val="autoZero"/>
        <c:auto val="1"/>
        <c:lblAlgn val="ctr"/>
        <c:lblOffset val="100"/>
        <c:noMultiLvlLbl val="0"/>
      </c:catAx>
      <c:valAx>
        <c:axId val="1946795760"/>
        <c:scaling>
          <c:orientation val="minMax"/>
          <c:max val="6.0000000000000012E-2"/>
        </c:scaling>
        <c:delete val="0"/>
        <c:axPos val="l"/>
        <c:numFmt formatCode="0%"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680392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0DB9D-8536-654A-936B-4C4EC42333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97AF7E-1FE2-F140-8E54-7F1304870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0B166-B96F-EE47-9501-37B4AB134360}" type="datetimeFigureOut">
              <a:rPr lang="en-US" smtClean="0"/>
              <a:t>10/20/20</a:t>
            </a:fld>
            <a:endParaRPr lang="en-US"/>
          </a:p>
        </p:txBody>
      </p:sp>
      <p:sp>
        <p:nvSpPr>
          <p:cNvPr id="4" name="Footer Placeholder 3">
            <a:extLst>
              <a:ext uri="{FF2B5EF4-FFF2-40B4-BE49-F238E27FC236}">
                <a16:creationId xmlns:a16="http://schemas.microsoft.com/office/drawing/2014/main" id="{D511E391-0CC3-984B-BADC-3F172DAE7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DF6583-E180-2747-A1B1-5A1532667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1BB0FC-F5C7-4E4E-B46D-C2684C3E34D2}" type="slidenum">
              <a:rPr lang="en-US" smtClean="0"/>
              <a:t>‹#›</a:t>
            </a:fld>
            <a:endParaRPr lang="en-US"/>
          </a:p>
        </p:txBody>
      </p:sp>
    </p:spTree>
    <p:extLst>
      <p:ext uri="{BB962C8B-B14F-4D97-AF65-F5344CB8AC3E}">
        <p14:creationId xmlns:p14="http://schemas.microsoft.com/office/powerpoint/2010/main" val="874488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10/20/20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5</a:t>
            </a:fld>
            <a:endParaRPr lang="en-US"/>
          </a:p>
        </p:txBody>
      </p:sp>
    </p:spTree>
    <p:extLst>
      <p:ext uri="{BB962C8B-B14F-4D97-AF65-F5344CB8AC3E}">
        <p14:creationId xmlns:p14="http://schemas.microsoft.com/office/powerpoint/2010/main" val="365310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YAML Headers and see what happens</a:t>
            </a:r>
          </a:p>
        </p:txBody>
      </p:sp>
      <p:sp>
        <p:nvSpPr>
          <p:cNvPr id="4" name="Slide Number Placeholder 3"/>
          <p:cNvSpPr>
            <a:spLocks noGrp="1"/>
          </p:cNvSpPr>
          <p:nvPr>
            <p:ph type="sldNum" sz="quarter" idx="5"/>
          </p:nvPr>
        </p:nvSpPr>
        <p:spPr/>
        <p:txBody>
          <a:bodyPr/>
          <a:lstStyle/>
          <a:p>
            <a:fld id="{97863621-2E60-B848-8968-B0341E26A312}" type="slidenum">
              <a:rPr lang="en-US" smtClean="0"/>
              <a:t>17</a:t>
            </a:fld>
            <a:endParaRPr lang="en-US"/>
          </a:p>
        </p:txBody>
      </p:sp>
    </p:spTree>
    <p:extLst>
      <p:ext uri="{BB962C8B-B14F-4D97-AF65-F5344CB8AC3E}">
        <p14:creationId xmlns:p14="http://schemas.microsoft.com/office/powerpoint/2010/main" val="88793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21</a:t>
            </a:fld>
            <a:endParaRPr lang="en-US"/>
          </a:p>
        </p:txBody>
      </p:sp>
    </p:spTree>
    <p:extLst>
      <p:ext uri="{BB962C8B-B14F-4D97-AF65-F5344CB8AC3E}">
        <p14:creationId xmlns:p14="http://schemas.microsoft.com/office/powerpoint/2010/main" val="101978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6</a:t>
            </a:fld>
            <a:endParaRPr lang="en-US"/>
          </a:p>
        </p:txBody>
      </p:sp>
    </p:spTree>
    <p:extLst>
      <p:ext uri="{BB962C8B-B14F-4D97-AF65-F5344CB8AC3E}">
        <p14:creationId xmlns:p14="http://schemas.microsoft.com/office/powerpoint/2010/main" val="184990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number of unemployed people is actually very stable. It’s the increasing number of employed people that are causing the unemployment rate to decrease. The unemployment rate is also very seasonal, due to fluctuations in the unemployed people.</a:t>
            </a:r>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7</a:t>
            </a:fld>
            <a:endParaRPr lang="en-US"/>
          </a:p>
        </p:txBody>
      </p:sp>
    </p:spTree>
    <p:extLst>
      <p:ext uri="{BB962C8B-B14F-4D97-AF65-F5344CB8AC3E}">
        <p14:creationId xmlns:p14="http://schemas.microsoft.com/office/powerpoint/2010/main" val="224771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number of unemployed people is actually very stable. It’s the increasing number of employed people that are causing the unemployment rate to decrease. The unemployment rate is also very seasonal, due to fluctuations in the unemployed people.</a:t>
            </a:r>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8</a:t>
            </a:fld>
            <a:endParaRPr lang="en-US"/>
          </a:p>
        </p:txBody>
      </p:sp>
    </p:spTree>
    <p:extLst>
      <p:ext uri="{BB962C8B-B14F-4D97-AF65-F5344CB8AC3E}">
        <p14:creationId xmlns:p14="http://schemas.microsoft.com/office/powerpoint/2010/main" val="2471774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“cherry-picking” dates is really biased. 1)</a:t>
            </a:r>
            <a:r>
              <a:rPr lang="en-US" baseline="0" dirty="0"/>
              <a:t> The unemployment rate is highly seasonal and Klingon’s came into power and go out of power in very favorable years. 2) The policies of different parties have spill-over effects which bleed into other parties power. Klingons come into power when the unemployment is already on a downward trend. So when we remove the trend and seasonality only most random noise is left. Neither party actually affects the unemployment rate.</a:t>
            </a:r>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9</a:t>
            </a:fld>
            <a:endParaRPr lang="en-US"/>
          </a:p>
        </p:txBody>
      </p:sp>
    </p:spTree>
    <p:extLst>
      <p:ext uri="{BB962C8B-B14F-4D97-AF65-F5344CB8AC3E}">
        <p14:creationId xmlns:p14="http://schemas.microsoft.com/office/powerpoint/2010/main" val="105129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10</a:t>
            </a:fld>
            <a:endParaRPr lang="en-US"/>
          </a:p>
        </p:txBody>
      </p:sp>
    </p:spTree>
    <p:extLst>
      <p:ext uri="{BB962C8B-B14F-4D97-AF65-F5344CB8AC3E}">
        <p14:creationId xmlns:p14="http://schemas.microsoft.com/office/powerpoint/2010/main" val="271181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as mentioned the unemployment rate is highly seasonal. So when we control for the seasonality by taking a 5-year moving average, </a:t>
            </a:r>
            <a:r>
              <a:rPr lang="en-US" baseline="0" dirty="0" err="1"/>
              <a:t>Romulans</a:t>
            </a:r>
            <a:r>
              <a:rPr lang="en-US" baseline="0" dirty="0"/>
              <a:t> actually do more to push the unemployment rate down. We have average the year-to-year change (delta) for all three government branches.</a:t>
            </a:r>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11</a:t>
            </a:fld>
            <a:endParaRPr lang="en-US"/>
          </a:p>
        </p:txBody>
      </p:sp>
    </p:spTree>
    <p:extLst>
      <p:ext uri="{BB962C8B-B14F-4D97-AF65-F5344CB8AC3E}">
        <p14:creationId xmlns:p14="http://schemas.microsoft.com/office/powerpoint/2010/main" val="283156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12</a:t>
            </a:fld>
            <a:endParaRPr lang="en-US"/>
          </a:p>
        </p:txBody>
      </p:sp>
    </p:spTree>
    <p:extLst>
      <p:ext uri="{BB962C8B-B14F-4D97-AF65-F5344CB8AC3E}">
        <p14:creationId xmlns:p14="http://schemas.microsoft.com/office/powerpoint/2010/main" val="516538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an example of how we calculated the delta from the first year of a presidency to the last year. As you can see, in truth we were “cherry-picking” years.</a:t>
            </a:r>
            <a:endParaRPr lang="en-US" dirty="0"/>
          </a:p>
        </p:txBody>
      </p:sp>
      <p:sp>
        <p:nvSpPr>
          <p:cNvPr id="4" name="Slide Number Placeholder 3"/>
          <p:cNvSpPr>
            <a:spLocks noGrp="1"/>
          </p:cNvSpPr>
          <p:nvPr>
            <p:ph type="sldNum" sz="quarter" idx="10"/>
          </p:nvPr>
        </p:nvSpPr>
        <p:spPr/>
        <p:txBody>
          <a:bodyPr/>
          <a:lstStyle/>
          <a:p>
            <a:fld id="{97863621-2E60-B848-8968-B0341E26A312}" type="slidenum">
              <a:rPr lang="en-US" smtClean="0"/>
              <a:t>13</a:t>
            </a:fld>
            <a:endParaRPr lang="en-US"/>
          </a:p>
        </p:txBody>
      </p:sp>
    </p:spTree>
    <p:extLst>
      <p:ext uri="{BB962C8B-B14F-4D97-AF65-F5344CB8AC3E}">
        <p14:creationId xmlns:p14="http://schemas.microsoft.com/office/powerpoint/2010/main" val="305893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9349" y="2680320"/>
            <a:ext cx="10428651" cy="1557127"/>
          </a:xfrm>
        </p:spPr>
        <p:txBody>
          <a:bodyPr anchor="ctr"/>
          <a:lstStyle>
            <a:lvl1pPr algn="l">
              <a:defRPr sz="6000">
                <a:latin typeface="Arial" panose="020B0604020202020204" pitchFamily="34" charset="0"/>
                <a:ea typeface="Arial" panose="020B0604020202020204" pitchFamily="34" charset="0"/>
                <a:cs typeface="Arial"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239349" y="4329522"/>
            <a:ext cx="10428651" cy="1655762"/>
          </a:xfrm>
        </p:spPr>
        <p:txBody>
          <a:bodyPr/>
          <a:lstStyle>
            <a:lvl1pPr marL="0" indent="0" algn="l">
              <a:buNone/>
              <a:defRPr sz="2400">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3644814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240016"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7" name="Content Placeholder 2">
            <a:extLst>
              <a:ext uri="{FF2B5EF4-FFF2-40B4-BE49-F238E27FC236}">
                <a16:creationId xmlns:a16="http://schemas.microsoft.com/office/drawing/2014/main" id="{AF3139EB-C59A-B04F-A127-B05FF85DB587}"/>
              </a:ext>
            </a:extLst>
          </p:cNvPr>
          <p:cNvSpPr>
            <a:spLocks noGrp="1"/>
          </p:cNvSpPr>
          <p:nvPr>
            <p:ph idx="12"/>
          </p:nvPr>
        </p:nvSpPr>
        <p:spPr>
          <a:xfrm>
            <a:off x="431800"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E1F8E699-5C58-DF40-ACCB-499480EBE831}"/>
              </a:ext>
            </a:extLst>
          </p:cNvPr>
          <p:cNvSpPr>
            <a:spLocks noGrp="1"/>
          </p:cNvSpPr>
          <p:nvPr>
            <p:ph idx="13"/>
          </p:nvPr>
        </p:nvSpPr>
        <p:spPr>
          <a:xfrm>
            <a:off x="6240016"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231124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26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4"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38135-F37D-4289-9696-1401ACC0123F}" type="slidenum">
              <a:rPr lang="en-US" smtClean="0"/>
              <a:t>‹#›</a:t>
            </a:fld>
            <a:endParaRPr lang="en-US"/>
          </a:p>
        </p:txBody>
      </p:sp>
    </p:spTree>
    <p:extLst>
      <p:ext uri="{BB962C8B-B14F-4D97-AF65-F5344CB8AC3E}">
        <p14:creationId xmlns:p14="http://schemas.microsoft.com/office/powerpoint/2010/main" val="1521544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Utterly 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38135-F37D-4289-9696-1401ACC0123F}" type="slidenum">
              <a:rPr lang="en-US" smtClean="0"/>
              <a:t>‹#›</a:t>
            </a:fld>
            <a:endParaRPr lang="en-US"/>
          </a:p>
        </p:txBody>
      </p:sp>
    </p:spTree>
    <p:extLst>
      <p:ext uri="{BB962C8B-B14F-4D97-AF65-F5344CB8AC3E}">
        <p14:creationId xmlns:p14="http://schemas.microsoft.com/office/powerpoint/2010/main" val="212276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7CDC-8721-3441-81D3-21F4909EB730}"/>
              </a:ext>
            </a:extLst>
          </p:cNvPr>
          <p:cNvSpPr>
            <a:spLocks noGrp="1"/>
          </p:cNvSpPr>
          <p:nvPr>
            <p:ph type="title" hasCustomPrompt="1"/>
          </p:nvPr>
        </p:nvSpPr>
        <p:spPr>
          <a:xfrm>
            <a:off x="431800" y="279966"/>
            <a:ext cx="11328829" cy="6245378"/>
          </a:xfrm>
        </p:spPr>
        <p:txBody>
          <a:bodyPr/>
          <a:lstStyle>
            <a:lvl1pPr>
              <a:defRPr sz="6000">
                <a:solidFill>
                  <a:schemeClr val="bg1"/>
                </a:solidFill>
              </a:defRPr>
            </a:lvl1pPr>
          </a:lstStyle>
          <a:p>
            <a:r>
              <a:rPr lang="en-US" dirty="0"/>
              <a:t>Agenda</a:t>
            </a:r>
          </a:p>
        </p:txBody>
      </p:sp>
    </p:spTree>
    <p:extLst>
      <p:ext uri="{BB962C8B-B14F-4D97-AF65-F5344CB8AC3E}">
        <p14:creationId xmlns:p14="http://schemas.microsoft.com/office/powerpoint/2010/main" val="3402974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2133600" y="2147664"/>
            <a:ext cx="7924800" cy="3657600"/>
          </a:xfrm>
        </p:spPr>
        <p:txBody>
          <a:bodyPr/>
          <a:lstStyle>
            <a:lvl1pPr marL="0" indent="0">
              <a:buNone/>
              <a:defRPr/>
            </a:lvl1pPr>
          </a:lstStyle>
          <a:p>
            <a:r>
              <a:rPr lang="en-US" dirty="0"/>
              <a:t>Chart</a:t>
            </a:r>
          </a:p>
        </p:txBody>
      </p:sp>
      <p:sp>
        <p:nvSpPr>
          <p:cNvPr id="10" name="Text Placeholder 9"/>
          <p:cNvSpPr>
            <a:spLocks noGrp="1"/>
          </p:cNvSpPr>
          <p:nvPr>
            <p:ph type="body" sz="quarter" idx="12" hasCustomPrompt="1"/>
          </p:nvPr>
        </p:nvSpPr>
        <p:spPr>
          <a:xfrm>
            <a:off x="431800" y="1226570"/>
            <a:ext cx="7008349" cy="294218"/>
          </a:xfrm>
        </p:spPr>
        <p:txBody>
          <a:bodyPr/>
          <a:lstStyle>
            <a:lvl1pPr>
              <a:defRPr baseline="0"/>
            </a:lvl1pPr>
          </a:lstStyle>
          <a:p>
            <a:pPr lvl="0"/>
            <a:r>
              <a:rPr lang="en-US" dirty="0"/>
              <a:t>Click to edit the title and description of chart</a:t>
            </a:r>
          </a:p>
        </p:txBody>
      </p:sp>
      <p:sp>
        <p:nvSpPr>
          <p:cNvPr id="13" name="Text Placeholder 9"/>
          <p:cNvSpPr>
            <a:spLocks noGrp="1"/>
          </p:cNvSpPr>
          <p:nvPr>
            <p:ph type="body" sz="quarter" idx="13" hasCustomPrompt="1"/>
          </p:nvPr>
        </p:nvSpPr>
        <p:spPr>
          <a:xfrm>
            <a:off x="431800" y="1540008"/>
            <a:ext cx="7008349" cy="294218"/>
          </a:xfrm>
        </p:spPr>
        <p:txBody>
          <a:bodyPr>
            <a:noAutofit/>
          </a:bodyPr>
          <a:lstStyle>
            <a:lvl1pPr>
              <a:defRPr sz="1400" baseline="0"/>
            </a:lvl1pPr>
          </a:lstStyle>
          <a:p>
            <a:pPr lvl="0"/>
            <a:r>
              <a:rPr lang="en-US" dirty="0"/>
              <a:t>n=100,000; Further explanations</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r>
              <a:rPr lang="en-US"/>
              <a:t>SOURCE: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95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1369230" y="1340768"/>
            <a:ext cx="9453541" cy="4752528"/>
          </a:xfrm>
        </p:spPr>
        <p:txBody>
          <a:bodyPr/>
          <a:lstStyle>
            <a:lvl1pPr marL="0" indent="0">
              <a:buNone/>
              <a:defRPr/>
            </a:lvl1pPr>
          </a:lstStyle>
          <a:p>
            <a:r>
              <a:rPr lang="en-US" dirty="0"/>
              <a:t>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359004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keaway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2789136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0D6EFB9-9230-4B7B-84CF-BF17657CE3F9}" type="slidenum">
              <a:rPr lang="en-US" smtClean="0"/>
              <a:t>‹#›</a:t>
            </a:fld>
            <a:endParaRPr lang="en-US"/>
          </a:p>
        </p:txBody>
      </p:sp>
      <p:sp>
        <p:nvSpPr>
          <p:cNvPr id="6" name="Content Placeholder 2"/>
          <p:cNvSpPr>
            <a:spLocks noGrp="1"/>
          </p:cNvSpPr>
          <p:nvPr>
            <p:ph idx="1"/>
          </p:nvPr>
        </p:nvSpPr>
        <p:spPr>
          <a:xfrm>
            <a:off x="431800" y="1649832"/>
            <a:ext cx="11328829" cy="419693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9" name="Text Placeholder 9"/>
          <p:cNvSpPr>
            <a:spLocks noGrp="1"/>
          </p:cNvSpPr>
          <p:nvPr>
            <p:ph type="body" sz="quarter" idx="12" hasCustomPrompt="1"/>
          </p:nvPr>
        </p:nvSpPr>
        <p:spPr>
          <a:xfrm>
            <a:off x="431800" y="1226570"/>
            <a:ext cx="11328829" cy="294218"/>
          </a:xfrm>
        </p:spPr>
        <p:txBody>
          <a:bodyPr/>
          <a:lstStyle>
            <a:lvl1pPr>
              <a:defRPr baseline="0"/>
            </a:lvl1pPr>
          </a:lstStyle>
          <a:p>
            <a:pPr lvl="0"/>
            <a:r>
              <a:rPr lang="en-US" dirty="0"/>
              <a:t>Click to edit the title and description of 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42422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336027"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127076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7" name="Content Placeholder 2">
            <a:extLst>
              <a:ext uri="{FF2B5EF4-FFF2-40B4-BE49-F238E27FC236}">
                <a16:creationId xmlns:a16="http://schemas.microsoft.com/office/drawing/2014/main" id="{2C685A54-B33E-9242-83DB-941F6A0A1117}"/>
              </a:ext>
            </a:extLst>
          </p:cNvPr>
          <p:cNvSpPr>
            <a:spLocks noGrp="1"/>
          </p:cNvSpPr>
          <p:nvPr>
            <p:ph idx="11"/>
          </p:nvPr>
        </p:nvSpPr>
        <p:spPr>
          <a:xfrm>
            <a:off x="4296015"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B38BE5EC-2A53-374F-B86F-D18AA5EEAB05}"/>
              </a:ext>
            </a:extLst>
          </p:cNvPr>
          <p:cNvSpPr>
            <a:spLocks noGrp="1"/>
          </p:cNvSpPr>
          <p:nvPr>
            <p:ph idx="12"/>
          </p:nvPr>
        </p:nvSpPr>
        <p:spPr>
          <a:xfrm>
            <a:off x="8160229"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69808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9967"/>
            <a:ext cx="11328829" cy="817561"/>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31800" y="1219204"/>
            <a:ext cx="11328829" cy="4627563"/>
          </a:xfrm>
          <a:prstGeom prst="rect">
            <a:avLst/>
          </a:prstGeom>
        </p:spPr>
        <p:txBody>
          <a:bodyPr vert="horz" lIns="0" tIns="0" rIns="0" bIns="0" rtlCol="0">
            <a:noAutofit/>
          </a:bodyPr>
          <a:lstStyle/>
          <a:p>
            <a:pPr lvl="0"/>
            <a:endParaRPr lang="en-US" dirty="0"/>
          </a:p>
        </p:txBody>
      </p:sp>
      <p:sp>
        <p:nvSpPr>
          <p:cNvPr id="5" name="Slide Number Placeholder 4"/>
          <p:cNvSpPr>
            <a:spLocks noGrp="1"/>
          </p:cNvSpPr>
          <p:nvPr>
            <p:ph type="sldNum" sz="quarter" idx="4"/>
          </p:nvPr>
        </p:nvSpPr>
        <p:spPr>
          <a:xfrm>
            <a:off x="9017000" y="635000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C0D6EFB9-9230-4B7B-84CF-BF17657CE3F9}" type="slidenum">
              <a:rPr lang="en-US" smtClean="0"/>
              <a:pPr/>
              <a:t>‹#›</a:t>
            </a:fld>
            <a:endParaRPr lang="en-US"/>
          </a:p>
        </p:txBody>
      </p:sp>
      <p:sp>
        <p:nvSpPr>
          <p:cNvPr id="4"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4037" r:id="rId1"/>
    <p:sldLayoutId id="2147484051" r:id="rId2"/>
    <p:sldLayoutId id="2147484035" r:id="rId3"/>
    <p:sldLayoutId id="2147484055" r:id="rId4"/>
    <p:sldLayoutId id="2147484056" r:id="rId5"/>
    <p:sldLayoutId id="2147484038" r:id="rId6"/>
    <p:sldLayoutId id="2147483978" r:id="rId7"/>
    <p:sldLayoutId id="2147484052" r:id="rId8"/>
    <p:sldLayoutId id="2147484053" r:id="rId9"/>
    <p:sldLayoutId id="2147484054" r:id="rId10"/>
    <p:sldLayoutId id="2147484057" r:id="rId11"/>
    <p:sldLayoutId id="2147484058" r:id="rId12"/>
    <p:sldLayoutId id="2147484059" r:id="rId13"/>
  </p:sldLayoutIdLst>
  <p:hf hdr="0" dt="0"/>
  <p:txStyles>
    <p:titleStyle>
      <a:lvl1pPr algn="l" defTabSz="1219170" rtl="0" eaLnBrk="1" latinLnBrk="0" hangingPunct="1">
        <a:lnSpc>
          <a:spcPct val="86000"/>
        </a:lnSpc>
        <a:spcBef>
          <a:spcPct val="0"/>
        </a:spcBef>
        <a:buNone/>
        <a:defRPr sz="2800" kern="800" spc="-53">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spcBef>
          <a:spcPct val="20000"/>
        </a:spcBef>
        <a:buClr>
          <a:schemeClr val="tx1">
            <a:lumMod val="50000"/>
          </a:schemeClr>
        </a:buClr>
        <a:buFont typeface="Arial" panose="020B0604020202020204" pitchFamily="34" charset="0"/>
        <a:buNone/>
        <a:defRPr sz="2000" kern="800" spc="-13">
          <a:solidFill>
            <a:schemeClr val="tx1"/>
          </a:solidFill>
          <a:latin typeface="Arial" panose="020B0604020202020204" pitchFamily="34" charset="0"/>
          <a:ea typeface="+mn-ea"/>
          <a:cs typeface="Arial" panose="020B0604020202020204" pitchFamily="34" charset="0"/>
        </a:defRPr>
      </a:lvl1pPr>
      <a:lvl2pPr marL="459306" indent="-230712"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chart" Target="../charts/char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xml"/><Relationship Id="rId1" Type="http://schemas.openxmlformats.org/officeDocument/2006/relationships/video" Target="https://www.youtube.com/embed/2BVPEu_E5aY?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microsoft.com/office/2007/relationships/hdphoto" Target="../media/hdphoto2.wdp"/><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C9D8-D1B9-E840-BFF2-D81902B9AD56}"/>
              </a:ext>
            </a:extLst>
          </p:cNvPr>
          <p:cNvSpPr>
            <a:spLocks noGrp="1"/>
          </p:cNvSpPr>
          <p:nvPr>
            <p:ph type="ctrTitle"/>
          </p:nvPr>
        </p:nvSpPr>
        <p:spPr/>
        <p:txBody>
          <a:bodyPr/>
          <a:lstStyle/>
          <a:p>
            <a:r>
              <a:rPr lang="en-US" dirty="0"/>
              <a:t>Stat 495r – Presenting Data</a:t>
            </a:r>
          </a:p>
        </p:txBody>
      </p:sp>
      <p:sp>
        <p:nvSpPr>
          <p:cNvPr id="3" name="Subtitle 2">
            <a:extLst>
              <a:ext uri="{FF2B5EF4-FFF2-40B4-BE49-F238E27FC236}">
                <a16:creationId xmlns:a16="http://schemas.microsoft.com/office/drawing/2014/main" id="{4B97FC37-5FEE-504F-97FC-6EFC1FBB15BD}"/>
              </a:ext>
            </a:extLst>
          </p:cNvPr>
          <p:cNvSpPr>
            <a:spLocks noGrp="1"/>
          </p:cNvSpPr>
          <p:nvPr>
            <p:ph type="subTitle" idx="1"/>
          </p:nvPr>
        </p:nvSpPr>
        <p:spPr/>
        <p:txBody>
          <a:bodyPr/>
          <a:lstStyle/>
          <a:p>
            <a:r>
              <a:rPr lang="en-US" dirty="0"/>
              <a:t>Week 7 – R Markdown</a:t>
            </a:r>
          </a:p>
        </p:txBody>
      </p:sp>
    </p:spTree>
    <p:extLst>
      <p:ext uri="{BB962C8B-B14F-4D97-AF65-F5344CB8AC3E}">
        <p14:creationId xmlns:p14="http://schemas.microsoft.com/office/powerpoint/2010/main" val="91595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03F2-50E2-3C42-8766-747F30BB13F3}"/>
              </a:ext>
            </a:extLst>
          </p:cNvPr>
          <p:cNvSpPr>
            <a:spLocks noGrp="1"/>
          </p:cNvSpPr>
          <p:nvPr>
            <p:ph type="title"/>
          </p:nvPr>
        </p:nvSpPr>
        <p:spPr/>
        <p:txBody>
          <a:bodyPr/>
          <a:lstStyle/>
          <a:p>
            <a:r>
              <a:rPr lang="en-US" dirty="0"/>
              <a:t>Klingons = Republicans		Romulans = Democrats</a:t>
            </a:r>
          </a:p>
        </p:txBody>
      </p:sp>
      <p:sp>
        <p:nvSpPr>
          <p:cNvPr id="3" name="Slide Number Placeholder 2">
            <a:extLst>
              <a:ext uri="{FF2B5EF4-FFF2-40B4-BE49-F238E27FC236}">
                <a16:creationId xmlns:a16="http://schemas.microsoft.com/office/drawing/2014/main" id="{F8716ACA-8317-514A-9795-DB2EF054B383}"/>
              </a:ext>
            </a:extLst>
          </p:cNvPr>
          <p:cNvSpPr>
            <a:spLocks noGrp="1"/>
          </p:cNvSpPr>
          <p:nvPr>
            <p:ph type="sldNum" sz="quarter" idx="10"/>
          </p:nvPr>
        </p:nvSpPr>
        <p:spPr/>
        <p:txBody>
          <a:bodyPr/>
          <a:lstStyle/>
          <a:p>
            <a:fld id="{C0D6EFB9-9230-4B7B-84CF-BF17657CE3F9}" type="slidenum">
              <a:rPr lang="en-US" smtClean="0"/>
              <a:t>10</a:t>
            </a:fld>
            <a:endParaRPr lang="en-US"/>
          </a:p>
        </p:txBody>
      </p:sp>
      <p:pic>
        <p:nvPicPr>
          <p:cNvPr id="1028" name="Picture 4" descr="Why Democrats are donkeys and Republicans are elephants - CNN Style">
            <a:extLst>
              <a:ext uri="{FF2B5EF4-FFF2-40B4-BE49-F238E27FC236}">
                <a16:creationId xmlns:a16="http://schemas.microsoft.com/office/drawing/2014/main" id="{CBBCF056-3676-E24A-B868-57855642BB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04" t="18890" r="15000" b="17778"/>
          <a:stretch/>
        </p:blipFill>
        <p:spPr bwMode="auto">
          <a:xfrm>
            <a:off x="152400" y="3071722"/>
            <a:ext cx="5486400" cy="2820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mulan-Klingon relations | Memory Alpha | Fandom">
            <a:extLst>
              <a:ext uri="{FF2B5EF4-FFF2-40B4-BE49-F238E27FC236}">
                <a16:creationId xmlns:a16="http://schemas.microsoft.com/office/drawing/2014/main" id="{57CC52AF-7493-1645-876B-BFF720083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730" y="1548894"/>
            <a:ext cx="5783157"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6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l"/>
            <a:r>
              <a:rPr lang="en-US" dirty="0"/>
              <a:t>Controlling for seasonality and trend, Republican governments decrease slightly more</a:t>
            </a:r>
          </a:p>
        </p:txBody>
      </p:sp>
      <p:sp>
        <p:nvSpPr>
          <p:cNvPr id="38" name="TextBox 37"/>
          <p:cNvSpPr txBox="1"/>
          <p:nvPr/>
        </p:nvSpPr>
        <p:spPr>
          <a:xfrm>
            <a:off x="4708763" y="2313868"/>
            <a:ext cx="3744416" cy="461665"/>
          </a:xfrm>
          <a:prstGeom prst="rect">
            <a:avLst/>
          </a:prstGeom>
          <a:noFill/>
        </p:spPr>
        <p:txBody>
          <a:bodyPr wrap="square" rtlCol="0">
            <a:spAutoFit/>
          </a:bodyPr>
          <a:lstStyle/>
          <a:p>
            <a:r>
              <a:rPr lang="en-US" dirty="0"/>
              <a:t>Senate</a:t>
            </a:r>
          </a:p>
        </p:txBody>
      </p:sp>
      <p:graphicFrame>
        <p:nvGraphicFramePr>
          <p:cNvPr id="39" name="Chart 38"/>
          <p:cNvGraphicFramePr/>
          <p:nvPr>
            <p:extLst>
              <p:ext uri="{D42A27DB-BD31-4B8C-83A1-F6EECF244321}">
                <p14:modId xmlns:p14="http://schemas.microsoft.com/office/powerpoint/2010/main" val="2329795760"/>
              </p:ext>
            </p:extLst>
          </p:nvPr>
        </p:nvGraphicFramePr>
        <p:xfrm>
          <a:off x="4705152" y="2903976"/>
          <a:ext cx="2808161" cy="3494636"/>
        </p:xfrm>
        <a:graphic>
          <a:graphicData uri="http://schemas.openxmlformats.org/drawingml/2006/chart">
            <c:chart xmlns:c="http://schemas.openxmlformats.org/drawingml/2006/chart" xmlns:r="http://schemas.openxmlformats.org/officeDocument/2006/relationships" r:id="rId3"/>
          </a:graphicData>
        </a:graphic>
      </p:graphicFrame>
      <p:cxnSp>
        <p:nvCxnSpPr>
          <p:cNvPr id="28" name="Straight Connector 27"/>
          <p:cNvCxnSpPr/>
          <p:nvPr/>
        </p:nvCxnSpPr>
        <p:spPr>
          <a:xfrm flipH="1">
            <a:off x="7212124" y="5916062"/>
            <a:ext cx="180221" cy="0"/>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392343" y="5700038"/>
            <a:ext cx="0" cy="216024"/>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7175919" y="3971846"/>
            <a:ext cx="180221" cy="0"/>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356138" y="3755822"/>
            <a:ext cx="0" cy="216024"/>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147100">
            <a:off x="5333974" y="3214655"/>
            <a:ext cx="2100726" cy="369332"/>
          </a:xfrm>
          <a:prstGeom prst="rect">
            <a:avLst/>
          </a:prstGeom>
          <a:noFill/>
        </p:spPr>
        <p:txBody>
          <a:bodyPr wrap="square" lIns="91440" rtlCol="0">
            <a:spAutoFit/>
          </a:bodyPr>
          <a:lstStyle/>
          <a:p>
            <a:pPr algn="r"/>
            <a:r>
              <a:rPr lang="en-US" sz="1800" dirty="0">
                <a:solidFill>
                  <a:schemeClr val="bg2"/>
                </a:solidFill>
              </a:rPr>
              <a:t>Democrat</a:t>
            </a:r>
          </a:p>
        </p:txBody>
      </p:sp>
      <p:sp>
        <p:nvSpPr>
          <p:cNvPr id="31" name="TextBox 30"/>
          <p:cNvSpPr txBox="1"/>
          <p:nvPr/>
        </p:nvSpPr>
        <p:spPr>
          <a:xfrm rot="2904558">
            <a:off x="5715200" y="4695335"/>
            <a:ext cx="2100726" cy="369332"/>
          </a:xfrm>
          <a:prstGeom prst="rect">
            <a:avLst/>
          </a:prstGeom>
          <a:noFill/>
        </p:spPr>
        <p:txBody>
          <a:bodyPr wrap="square" lIns="91440" rtlCol="0">
            <a:spAutoFit/>
          </a:bodyPr>
          <a:lstStyle/>
          <a:p>
            <a:pPr algn="r"/>
            <a:r>
              <a:rPr lang="en-US" sz="1800" dirty="0">
                <a:solidFill>
                  <a:srgbClr val="C00000"/>
                </a:solidFill>
              </a:rPr>
              <a:t>Republican</a:t>
            </a:r>
          </a:p>
        </p:txBody>
      </p:sp>
      <p:sp>
        <p:nvSpPr>
          <p:cNvPr id="18" name="TextBox 17"/>
          <p:cNvSpPr txBox="1"/>
          <p:nvPr/>
        </p:nvSpPr>
        <p:spPr>
          <a:xfrm>
            <a:off x="8432841" y="2313868"/>
            <a:ext cx="3744416" cy="461665"/>
          </a:xfrm>
          <a:prstGeom prst="rect">
            <a:avLst/>
          </a:prstGeom>
          <a:noFill/>
        </p:spPr>
        <p:txBody>
          <a:bodyPr wrap="square" rtlCol="0">
            <a:spAutoFit/>
          </a:bodyPr>
          <a:lstStyle/>
          <a:p>
            <a:r>
              <a:rPr lang="en-US" dirty="0"/>
              <a:t>House</a:t>
            </a:r>
            <a:endParaRPr lang="en-US" sz="2000" dirty="0"/>
          </a:p>
        </p:txBody>
      </p:sp>
      <p:graphicFrame>
        <p:nvGraphicFramePr>
          <p:cNvPr id="19" name="Chart 18"/>
          <p:cNvGraphicFramePr/>
          <p:nvPr>
            <p:extLst>
              <p:ext uri="{D42A27DB-BD31-4B8C-83A1-F6EECF244321}">
                <p14:modId xmlns:p14="http://schemas.microsoft.com/office/powerpoint/2010/main" val="1439738620"/>
              </p:ext>
            </p:extLst>
          </p:nvPr>
        </p:nvGraphicFramePr>
        <p:xfrm>
          <a:off x="8464373" y="2903976"/>
          <a:ext cx="2808161" cy="3494636"/>
        </p:xfrm>
        <a:graphic>
          <a:graphicData uri="http://schemas.openxmlformats.org/drawingml/2006/chart">
            <c:chart xmlns:c="http://schemas.openxmlformats.org/drawingml/2006/chart" xmlns:r="http://schemas.openxmlformats.org/officeDocument/2006/relationships" r:id="rId4"/>
          </a:graphicData>
        </a:graphic>
      </p:graphicFrame>
      <p:cxnSp>
        <p:nvCxnSpPr>
          <p:cNvPr id="20" name="Straight Connector 19"/>
          <p:cNvCxnSpPr/>
          <p:nvPr/>
        </p:nvCxnSpPr>
        <p:spPr>
          <a:xfrm flipH="1">
            <a:off x="10917116" y="5700038"/>
            <a:ext cx="180221" cy="0"/>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097335" y="5484014"/>
            <a:ext cx="0" cy="216024"/>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0908479" y="4043854"/>
            <a:ext cx="180221" cy="0"/>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088698" y="3827830"/>
            <a:ext cx="0" cy="216024"/>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14400" y="2313868"/>
            <a:ext cx="3714688" cy="461665"/>
          </a:xfrm>
          <a:prstGeom prst="rect">
            <a:avLst/>
          </a:prstGeom>
          <a:noFill/>
        </p:spPr>
        <p:txBody>
          <a:bodyPr wrap="square" rtlCol="0">
            <a:spAutoFit/>
          </a:bodyPr>
          <a:lstStyle/>
          <a:p>
            <a:r>
              <a:rPr lang="en-US" dirty="0"/>
              <a:t>President</a:t>
            </a:r>
          </a:p>
        </p:txBody>
      </p:sp>
      <p:graphicFrame>
        <p:nvGraphicFramePr>
          <p:cNvPr id="25" name="Chart 24"/>
          <p:cNvGraphicFramePr/>
          <p:nvPr>
            <p:extLst>
              <p:ext uri="{D42A27DB-BD31-4B8C-83A1-F6EECF244321}">
                <p14:modId xmlns:p14="http://schemas.microsoft.com/office/powerpoint/2010/main" val="205570688"/>
              </p:ext>
            </p:extLst>
          </p:nvPr>
        </p:nvGraphicFramePr>
        <p:xfrm>
          <a:off x="914400" y="2903976"/>
          <a:ext cx="2808161" cy="3494636"/>
        </p:xfrm>
        <a:graphic>
          <a:graphicData uri="http://schemas.openxmlformats.org/drawingml/2006/chart">
            <c:chart xmlns:c="http://schemas.openxmlformats.org/drawingml/2006/chart" xmlns:r="http://schemas.openxmlformats.org/officeDocument/2006/relationships" r:id="rId5"/>
          </a:graphicData>
        </a:graphic>
      </p:graphicFrame>
      <p:cxnSp>
        <p:nvCxnSpPr>
          <p:cNvPr id="26" name="Straight Connector 25"/>
          <p:cNvCxnSpPr/>
          <p:nvPr/>
        </p:nvCxnSpPr>
        <p:spPr>
          <a:xfrm flipH="1">
            <a:off x="3398675" y="6050553"/>
            <a:ext cx="180221" cy="0"/>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78894" y="5834529"/>
            <a:ext cx="0" cy="216024"/>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390038" y="4799938"/>
            <a:ext cx="180221" cy="0"/>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57" y="4583914"/>
            <a:ext cx="0" cy="216024"/>
          </a:xfrm>
          <a:prstGeom prst="line">
            <a:avLst/>
          </a:prstGeom>
          <a:ln w="762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171880">
            <a:off x="1669583" y="3772863"/>
            <a:ext cx="2100726" cy="369332"/>
          </a:xfrm>
          <a:prstGeom prst="rect">
            <a:avLst/>
          </a:prstGeom>
          <a:noFill/>
        </p:spPr>
        <p:txBody>
          <a:bodyPr wrap="square" lIns="91440" rtlCol="0">
            <a:spAutoFit/>
          </a:bodyPr>
          <a:lstStyle/>
          <a:p>
            <a:pPr algn="r"/>
            <a:r>
              <a:rPr lang="en-US" sz="1800" dirty="0">
                <a:solidFill>
                  <a:schemeClr val="bg2"/>
                </a:solidFill>
              </a:rPr>
              <a:t>Democrat</a:t>
            </a:r>
          </a:p>
        </p:txBody>
      </p:sp>
      <p:sp>
        <p:nvSpPr>
          <p:cNvPr id="34" name="TextBox 33"/>
          <p:cNvSpPr txBox="1"/>
          <p:nvPr/>
        </p:nvSpPr>
        <p:spPr>
          <a:xfrm rot="3006908">
            <a:off x="1892673" y="4833719"/>
            <a:ext cx="2100726" cy="369332"/>
          </a:xfrm>
          <a:prstGeom prst="rect">
            <a:avLst/>
          </a:prstGeom>
          <a:noFill/>
        </p:spPr>
        <p:txBody>
          <a:bodyPr wrap="square" lIns="91440" rtlCol="0">
            <a:spAutoFit/>
          </a:bodyPr>
          <a:lstStyle/>
          <a:p>
            <a:pPr algn="r"/>
            <a:r>
              <a:rPr lang="en-US" sz="1800" dirty="0">
                <a:solidFill>
                  <a:srgbClr val="C00000"/>
                </a:solidFill>
              </a:rPr>
              <a:t>Republican</a:t>
            </a:r>
          </a:p>
        </p:txBody>
      </p:sp>
      <p:sp>
        <p:nvSpPr>
          <p:cNvPr id="37" name="TextBox 36"/>
          <p:cNvSpPr txBox="1"/>
          <p:nvPr/>
        </p:nvSpPr>
        <p:spPr>
          <a:xfrm rot="1147100">
            <a:off x="9070744" y="3268684"/>
            <a:ext cx="2100726" cy="369332"/>
          </a:xfrm>
          <a:prstGeom prst="rect">
            <a:avLst/>
          </a:prstGeom>
          <a:noFill/>
          <a:ln>
            <a:noFill/>
          </a:ln>
        </p:spPr>
        <p:txBody>
          <a:bodyPr wrap="square" lIns="91440" rtlCol="0">
            <a:spAutoFit/>
          </a:bodyPr>
          <a:lstStyle/>
          <a:p>
            <a:pPr algn="r"/>
            <a:r>
              <a:rPr lang="en-US" sz="1800" dirty="0">
                <a:solidFill>
                  <a:schemeClr val="bg2"/>
                </a:solidFill>
              </a:rPr>
              <a:t>Democrat</a:t>
            </a:r>
          </a:p>
        </p:txBody>
      </p:sp>
      <p:sp>
        <p:nvSpPr>
          <p:cNvPr id="40" name="TextBox 39"/>
          <p:cNvSpPr txBox="1"/>
          <p:nvPr/>
        </p:nvSpPr>
        <p:spPr>
          <a:xfrm rot="2830981">
            <a:off x="9387914" y="4458933"/>
            <a:ext cx="2100726" cy="369332"/>
          </a:xfrm>
          <a:prstGeom prst="rect">
            <a:avLst/>
          </a:prstGeom>
          <a:noFill/>
        </p:spPr>
        <p:txBody>
          <a:bodyPr wrap="square" lIns="91440" rtlCol="0">
            <a:spAutoFit/>
          </a:bodyPr>
          <a:lstStyle/>
          <a:p>
            <a:pPr algn="r"/>
            <a:r>
              <a:rPr lang="en-US" sz="1800" dirty="0">
                <a:solidFill>
                  <a:srgbClr val="C00000"/>
                </a:solidFill>
              </a:rPr>
              <a:t>Republican</a:t>
            </a:r>
          </a:p>
        </p:txBody>
      </p:sp>
      <p:sp>
        <p:nvSpPr>
          <p:cNvPr id="42" name="TextBox 41"/>
          <p:cNvSpPr txBox="1"/>
          <p:nvPr/>
        </p:nvSpPr>
        <p:spPr>
          <a:xfrm rot="16200000">
            <a:off x="-202467" y="3955489"/>
            <a:ext cx="2243280" cy="276999"/>
          </a:xfrm>
          <a:prstGeom prst="rect">
            <a:avLst/>
          </a:prstGeom>
          <a:noFill/>
        </p:spPr>
        <p:txBody>
          <a:bodyPr wrap="square" rtlCol="0">
            <a:spAutoFit/>
          </a:bodyPr>
          <a:lstStyle/>
          <a:p>
            <a:pPr algn="r"/>
            <a:r>
              <a:rPr lang="en-US" sz="1200" dirty="0">
                <a:solidFill>
                  <a:srgbClr val="919095"/>
                </a:solidFill>
              </a:rPr>
              <a:t>Unemployment Rate Delta</a:t>
            </a:r>
          </a:p>
        </p:txBody>
      </p:sp>
      <p:sp>
        <p:nvSpPr>
          <p:cNvPr id="45" name="TextBox 44"/>
          <p:cNvSpPr txBox="1"/>
          <p:nvPr/>
        </p:nvSpPr>
        <p:spPr>
          <a:xfrm rot="16200000">
            <a:off x="3597255" y="3955490"/>
            <a:ext cx="2243280" cy="276999"/>
          </a:xfrm>
          <a:prstGeom prst="rect">
            <a:avLst/>
          </a:prstGeom>
          <a:noFill/>
        </p:spPr>
        <p:txBody>
          <a:bodyPr wrap="square" rtlCol="0">
            <a:spAutoFit/>
          </a:bodyPr>
          <a:lstStyle/>
          <a:p>
            <a:pPr algn="r"/>
            <a:r>
              <a:rPr lang="en-US" sz="1200" dirty="0">
                <a:solidFill>
                  <a:srgbClr val="919095"/>
                </a:solidFill>
              </a:rPr>
              <a:t>Unemployment Rate Delta</a:t>
            </a:r>
          </a:p>
        </p:txBody>
      </p:sp>
      <p:sp>
        <p:nvSpPr>
          <p:cNvPr id="46" name="TextBox 45"/>
          <p:cNvSpPr txBox="1"/>
          <p:nvPr/>
        </p:nvSpPr>
        <p:spPr>
          <a:xfrm rot="16200000">
            <a:off x="7331539" y="3955491"/>
            <a:ext cx="2243280" cy="276999"/>
          </a:xfrm>
          <a:prstGeom prst="rect">
            <a:avLst/>
          </a:prstGeom>
          <a:noFill/>
        </p:spPr>
        <p:txBody>
          <a:bodyPr wrap="square" rtlCol="0">
            <a:spAutoFit/>
          </a:bodyPr>
          <a:lstStyle/>
          <a:p>
            <a:pPr algn="r"/>
            <a:r>
              <a:rPr lang="en-US" sz="1200" dirty="0">
                <a:solidFill>
                  <a:srgbClr val="919095"/>
                </a:solidFill>
              </a:rPr>
              <a:t>Unemployment Rate Delta</a:t>
            </a:r>
          </a:p>
        </p:txBody>
      </p:sp>
      <p:sp>
        <p:nvSpPr>
          <p:cNvPr id="48" name="TextBox 47"/>
          <p:cNvSpPr txBox="1"/>
          <p:nvPr/>
        </p:nvSpPr>
        <p:spPr>
          <a:xfrm>
            <a:off x="914399" y="1484784"/>
            <a:ext cx="11262857" cy="646331"/>
          </a:xfrm>
          <a:prstGeom prst="rect">
            <a:avLst/>
          </a:prstGeom>
          <a:noFill/>
        </p:spPr>
        <p:txBody>
          <a:bodyPr wrap="square" rtlCol="0">
            <a:spAutoFit/>
          </a:bodyPr>
          <a:lstStyle/>
          <a:p>
            <a:r>
              <a:rPr lang="en-US" dirty="0"/>
              <a:t>Average Year-over-Year Unemployment Rate Delta by Government Branch</a:t>
            </a:r>
          </a:p>
          <a:p>
            <a:r>
              <a:rPr lang="en-US" sz="1200" dirty="0"/>
              <a:t>Controlling for 5-year seasonality by taking a 5-year moving average</a:t>
            </a:r>
          </a:p>
        </p:txBody>
      </p:sp>
      <p:sp>
        <p:nvSpPr>
          <p:cNvPr id="7" name="Slide Number Placeholder 6"/>
          <p:cNvSpPr>
            <a:spLocks noGrp="1"/>
          </p:cNvSpPr>
          <p:nvPr>
            <p:ph type="sldNum" sz="quarter" idx="4"/>
          </p:nvPr>
        </p:nvSpPr>
        <p:spPr/>
        <p:txBody>
          <a:bodyPr/>
          <a:lstStyle/>
          <a:p>
            <a:fld id="{47C38135-F37D-4289-9696-1401ACC0123F}" type="slidenum">
              <a:rPr lang="en-US" smtClean="0"/>
              <a:t>11</a:t>
            </a:fld>
            <a:endParaRPr lang="en-US"/>
          </a:p>
        </p:txBody>
      </p:sp>
    </p:spTree>
    <p:extLst>
      <p:ext uri="{BB962C8B-B14F-4D97-AF65-F5344CB8AC3E}">
        <p14:creationId xmlns:p14="http://schemas.microsoft.com/office/powerpoint/2010/main" val="154599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l"/>
            <a:r>
              <a:rPr lang="en-US" dirty="0"/>
              <a:t>Democrats always had a better unemployment rate when in power</a:t>
            </a:r>
          </a:p>
        </p:txBody>
      </p:sp>
      <p:graphicFrame>
        <p:nvGraphicFramePr>
          <p:cNvPr id="42" name="Chart 41"/>
          <p:cNvGraphicFramePr/>
          <p:nvPr>
            <p:extLst>
              <p:ext uri="{D42A27DB-BD31-4B8C-83A1-F6EECF244321}">
                <p14:modId xmlns:p14="http://schemas.microsoft.com/office/powerpoint/2010/main" val="3252548639"/>
              </p:ext>
            </p:extLst>
          </p:nvPr>
        </p:nvGraphicFramePr>
        <p:xfrm>
          <a:off x="1914892" y="2610717"/>
          <a:ext cx="8362216" cy="28506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295906652"/>
              </p:ext>
            </p:extLst>
          </p:nvPr>
        </p:nvGraphicFramePr>
        <p:xfrm>
          <a:off x="1235460" y="5301208"/>
          <a:ext cx="9397048" cy="754380"/>
        </p:xfrm>
        <a:graphic>
          <a:graphicData uri="http://schemas.openxmlformats.org/drawingml/2006/table">
            <a:tbl>
              <a:tblPr firstRow="1" bandRow="1">
                <a:tableStyleId>{5C22544A-7EE6-4342-B048-85BDC9FD1C3A}</a:tableStyleId>
              </a:tblPr>
              <a:tblGrid>
                <a:gridCol w="1174631">
                  <a:extLst>
                    <a:ext uri="{9D8B030D-6E8A-4147-A177-3AD203B41FA5}">
                      <a16:colId xmlns:a16="http://schemas.microsoft.com/office/drawing/2014/main" val="20000"/>
                    </a:ext>
                  </a:extLst>
                </a:gridCol>
                <a:gridCol w="1174631">
                  <a:extLst>
                    <a:ext uri="{9D8B030D-6E8A-4147-A177-3AD203B41FA5}">
                      <a16:colId xmlns:a16="http://schemas.microsoft.com/office/drawing/2014/main" val="20001"/>
                    </a:ext>
                  </a:extLst>
                </a:gridCol>
                <a:gridCol w="1174631">
                  <a:extLst>
                    <a:ext uri="{9D8B030D-6E8A-4147-A177-3AD203B41FA5}">
                      <a16:colId xmlns:a16="http://schemas.microsoft.com/office/drawing/2014/main" val="20002"/>
                    </a:ext>
                  </a:extLst>
                </a:gridCol>
                <a:gridCol w="1174631">
                  <a:extLst>
                    <a:ext uri="{9D8B030D-6E8A-4147-A177-3AD203B41FA5}">
                      <a16:colId xmlns:a16="http://schemas.microsoft.com/office/drawing/2014/main" val="20003"/>
                    </a:ext>
                  </a:extLst>
                </a:gridCol>
                <a:gridCol w="1174631">
                  <a:extLst>
                    <a:ext uri="{9D8B030D-6E8A-4147-A177-3AD203B41FA5}">
                      <a16:colId xmlns:a16="http://schemas.microsoft.com/office/drawing/2014/main" val="20004"/>
                    </a:ext>
                  </a:extLst>
                </a:gridCol>
                <a:gridCol w="1174631">
                  <a:extLst>
                    <a:ext uri="{9D8B030D-6E8A-4147-A177-3AD203B41FA5}">
                      <a16:colId xmlns:a16="http://schemas.microsoft.com/office/drawing/2014/main" val="20005"/>
                    </a:ext>
                  </a:extLst>
                </a:gridCol>
                <a:gridCol w="1174631">
                  <a:extLst>
                    <a:ext uri="{9D8B030D-6E8A-4147-A177-3AD203B41FA5}">
                      <a16:colId xmlns:a16="http://schemas.microsoft.com/office/drawing/2014/main" val="20006"/>
                    </a:ext>
                  </a:extLst>
                </a:gridCol>
                <a:gridCol w="1174631">
                  <a:extLst>
                    <a:ext uri="{9D8B030D-6E8A-4147-A177-3AD203B41FA5}">
                      <a16:colId xmlns:a16="http://schemas.microsoft.com/office/drawing/2014/main" val="20007"/>
                    </a:ext>
                  </a:extLst>
                </a:gridCol>
              </a:tblGrid>
              <a:tr h="168093">
                <a:tc>
                  <a:txBody>
                    <a:bodyPr/>
                    <a:lstStyle/>
                    <a:p>
                      <a:r>
                        <a:rPr lang="en-US" sz="1050" b="0" dirty="0">
                          <a:solidFill>
                            <a:schemeClr val="tx1">
                              <a:lumMod val="60000"/>
                              <a:lumOff val="40000"/>
                            </a:schemeClr>
                          </a:solidFill>
                        </a:rPr>
                        <a:t>House</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R</a:t>
                      </a:r>
                    </a:p>
                  </a:txBody>
                  <a:tcPr>
                    <a:noFill/>
                  </a:tcPr>
                </a:tc>
                <a:extLst>
                  <a:ext uri="{0D108BD9-81ED-4DB2-BD59-A6C34878D82A}">
                    <a16:rowId xmlns:a16="http://schemas.microsoft.com/office/drawing/2014/main" val="10000"/>
                  </a:ext>
                </a:extLst>
              </a:tr>
              <a:tr h="168093">
                <a:tc>
                  <a:txBody>
                    <a:bodyPr/>
                    <a:lstStyle/>
                    <a:p>
                      <a:r>
                        <a:rPr lang="en-US" sz="1050" b="0" dirty="0">
                          <a:solidFill>
                            <a:schemeClr val="tx1">
                              <a:lumMod val="60000"/>
                              <a:lumOff val="40000"/>
                            </a:schemeClr>
                          </a:solidFill>
                        </a:rPr>
                        <a:t>President</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extLst>
                  <a:ext uri="{0D108BD9-81ED-4DB2-BD59-A6C34878D82A}">
                    <a16:rowId xmlns:a16="http://schemas.microsoft.com/office/drawing/2014/main" val="10001"/>
                  </a:ext>
                </a:extLst>
              </a:tr>
              <a:tr h="168093">
                <a:tc>
                  <a:txBody>
                    <a:bodyPr/>
                    <a:lstStyle/>
                    <a:p>
                      <a:r>
                        <a:rPr lang="en-US" sz="1050" b="0" dirty="0">
                          <a:solidFill>
                            <a:schemeClr val="tx1">
                              <a:lumMod val="60000"/>
                              <a:lumOff val="40000"/>
                            </a:schemeClr>
                          </a:solidFill>
                        </a:rPr>
                        <a:t>Senate</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D</a:t>
                      </a:r>
                    </a:p>
                  </a:txBody>
                  <a:tcPr>
                    <a:noFill/>
                  </a:tcPr>
                </a:tc>
                <a:tc>
                  <a:txBody>
                    <a:bodyPr/>
                    <a:lstStyle/>
                    <a:p>
                      <a:r>
                        <a:rPr lang="en-US" sz="1050" b="0" dirty="0">
                          <a:solidFill>
                            <a:schemeClr val="tx1">
                              <a:lumMod val="60000"/>
                              <a:lumOff val="40000"/>
                            </a:schemeClr>
                          </a:solidFill>
                        </a:rPr>
                        <a:t>R</a:t>
                      </a:r>
                    </a:p>
                  </a:txBody>
                  <a:tcPr>
                    <a:noFill/>
                  </a:tcPr>
                </a:tc>
                <a:tc>
                  <a:txBody>
                    <a:bodyPr/>
                    <a:lstStyle/>
                    <a:p>
                      <a:r>
                        <a:rPr lang="en-US" sz="1050" b="0" dirty="0">
                          <a:solidFill>
                            <a:schemeClr val="tx1">
                              <a:lumMod val="60000"/>
                              <a:lumOff val="40000"/>
                            </a:schemeClr>
                          </a:solidFill>
                        </a:rPr>
                        <a:t>R</a:t>
                      </a:r>
                    </a:p>
                  </a:txBody>
                  <a:tcPr>
                    <a:noFill/>
                  </a:tcPr>
                </a:tc>
                <a:extLst>
                  <a:ext uri="{0D108BD9-81ED-4DB2-BD59-A6C34878D82A}">
                    <a16:rowId xmlns:a16="http://schemas.microsoft.com/office/drawing/2014/main" val="10002"/>
                  </a:ext>
                </a:extLst>
              </a:tr>
            </a:tbl>
          </a:graphicData>
        </a:graphic>
      </p:graphicFrame>
      <p:sp>
        <p:nvSpPr>
          <p:cNvPr id="19" name="TextBox 18"/>
          <p:cNvSpPr txBox="1"/>
          <p:nvPr/>
        </p:nvSpPr>
        <p:spPr>
          <a:xfrm>
            <a:off x="2027548" y="1676188"/>
            <a:ext cx="6156684" cy="830997"/>
          </a:xfrm>
          <a:prstGeom prst="rect">
            <a:avLst/>
          </a:prstGeom>
          <a:noFill/>
        </p:spPr>
        <p:txBody>
          <a:bodyPr wrap="square" rtlCol="0">
            <a:spAutoFit/>
          </a:bodyPr>
          <a:lstStyle/>
          <a:p>
            <a:r>
              <a:rPr lang="en-US" dirty="0"/>
              <a:t>Average Yearly Unemployment Rate By Different Party Power Combinations</a:t>
            </a:r>
          </a:p>
        </p:txBody>
      </p:sp>
      <p:sp>
        <p:nvSpPr>
          <p:cNvPr id="20" name="TextBox 19"/>
          <p:cNvSpPr txBox="1"/>
          <p:nvPr/>
        </p:nvSpPr>
        <p:spPr>
          <a:xfrm>
            <a:off x="266328" y="3553149"/>
            <a:ext cx="2013248" cy="1477328"/>
          </a:xfrm>
          <a:prstGeom prst="rect">
            <a:avLst/>
          </a:prstGeom>
          <a:noFill/>
        </p:spPr>
        <p:txBody>
          <a:bodyPr wrap="square" lIns="91440" rtlCol="0">
            <a:spAutoFit/>
          </a:bodyPr>
          <a:lstStyle/>
          <a:p>
            <a:pPr algn="r"/>
            <a:r>
              <a:rPr lang="en-US" sz="1800" dirty="0">
                <a:solidFill>
                  <a:schemeClr val="accent2"/>
                </a:solidFill>
              </a:rPr>
              <a:t>Democrats control all 3 branches: Unemployment Rate = 4%</a:t>
            </a:r>
          </a:p>
        </p:txBody>
      </p:sp>
      <p:sp>
        <p:nvSpPr>
          <p:cNvPr id="21" name="TextBox 20"/>
          <p:cNvSpPr txBox="1"/>
          <p:nvPr/>
        </p:nvSpPr>
        <p:spPr>
          <a:xfrm>
            <a:off x="9912424" y="3553149"/>
            <a:ext cx="2013248" cy="1477328"/>
          </a:xfrm>
          <a:prstGeom prst="rect">
            <a:avLst/>
          </a:prstGeom>
          <a:noFill/>
        </p:spPr>
        <p:txBody>
          <a:bodyPr wrap="square" lIns="91440" rtlCol="0">
            <a:spAutoFit/>
          </a:bodyPr>
          <a:lstStyle/>
          <a:p>
            <a:r>
              <a:rPr lang="en-US" sz="1800" dirty="0">
                <a:solidFill>
                  <a:srgbClr val="C00000"/>
                </a:solidFill>
              </a:rPr>
              <a:t>Republicans control all 3 branches: Unemployment Rate = 8%</a:t>
            </a:r>
          </a:p>
        </p:txBody>
      </p:sp>
      <p:sp>
        <p:nvSpPr>
          <p:cNvPr id="4" name="Slide Number Placeholder 3"/>
          <p:cNvSpPr>
            <a:spLocks noGrp="1"/>
          </p:cNvSpPr>
          <p:nvPr>
            <p:ph type="sldNum" sz="quarter" idx="4"/>
          </p:nvPr>
        </p:nvSpPr>
        <p:spPr/>
        <p:txBody>
          <a:bodyPr/>
          <a:lstStyle/>
          <a:p>
            <a:fld id="{47C38135-F37D-4289-9696-1401ACC0123F}" type="slidenum">
              <a:rPr lang="en-US" smtClean="0"/>
              <a:t>12</a:t>
            </a:fld>
            <a:endParaRPr lang="en-US"/>
          </a:p>
        </p:txBody>
      </p:sp>
    </p:spTree>
    <p:extLst>
      <p:ext uri="{BB962C8B-B14F-4D97-AF65-F5344CB8AC3E}">
        <p14:creationId xmlns:p14="http://schemas.microsoft.com/office/powerpoint/2010/main" val="271493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l"/>
            <a:r>
              <a:rPr lang="en-US" dirty="0"/>
              <a:t>Over the 4 year terms, the unemployment rate drops more Democratic presidencies</a:t>
            </a:r>
          </a:p>
        </p:txBody>
      </p:sp>
      <p:sp>
        <p:nvSpPr>
          <p:cNvPr id="24" name="TextBox 23"/>
          <p:cNvSpPr txBox="1"/>
          <p:nvPr/>
        </p:nvSpPr>
        <p:spPr>
          <a:xfrm>
            <a:off x="1495534" y="6002184"/>
            <a:ext cx="1800200" cy="276999"/>
          </a:xfrm>
          <a:prstGeom prst="rect">
            <a:avLst/>
          </a:prstGeom>
          <a:noFill/>
        </p:spPr>
        <p:txBody>
          <a:bodyPr wrap="square" lIns="0" rtlCol="0">
            <a:spAutoFit/>
          </a:bodyPr>
          <a:lstStyle/>
          <a:p>
            <a:r>
              <a:rPr lang="en-US" sz="1200" dirty="0">
                <a:solidFill>
                  <a:srgbClr val="919095"/>
                </a:solidFill>
              </a:rPr>
              <a:t>Star Date</a:t>
            </a:r>
          </a:p>
        </p:txBody>
      </p:sp>
      <p:sp>
        <p:nvSpPr>
          <p:cNvPr id="25" name="TextBox 24"/>
          <p:cNvSpPr txBox="1"/>
          <p:nvPr/>
        </p:nvSpPr>
        <p:spPr>
          <a:xfrm rot="16200000">
            <a:off x="-452373" y="3332023"/>
            <a:ext cx="2243280" cy="276999"/>
          </a:xfrm>
          <a:prstGeom prst="rect">
            <a:avLst/>
          </a:prstGeom>
          <a:noFill/>
        </p:spPr>
        <p:txBody>
          <a:bodyPr wrap="square" rtlCol="0">
            <a:spAutoFit/>
          </a:bodyPr>
          <a:lstStyle/>
          <a:p>
            <a:pPr algn="r"/>
            <a:r>
              <a:rPr lang="en-US" sz="1200" dirty="0">
                <a:solidFill>
                  <a:srgbClr val="919095"/>
                </a:solidFill>
              </a:rPr>
              <a:t>Average Unemployment Rate</a:t>
            </a:r>
          </a:p>
        </p:txBody>
      </p:sp>
      <p:sp>
        <p:nvSpPr>
          <p:cNvPr id="26" name="TextBox 25"/>
          <p:cNvSpPr txBox="1"/>
          <p:nvPr/>
        </p:nvSpPr>
        <p:spPr>
          <a:xfrm>
            <a:off x="1495534" y="5795491"/>
            <a:ext cx="1800200" cy="276999"/>
          </a:xfrm>
          <a:prstGeom prst="rect">
            <a:avLst/>
          </a:prstGeom>
          <a:noFill/>
        </p:spPr>
        <p:txBody>
          <a:bodyPr wrap="square" lIns="0" rtlCol="0">
            <a:spAutoFit/>
          </a:bodyPr>
          <a:lstStyle/>
          <a:p>
            <a:r>
              <a:rPr lang="en-US" sz="1200" dirty="0">
                <a:solidFill>
                  <a:schemeClr val="bg1">
                    <a:lumMod val="50000"/>
                  </a:schemeClr>
                </a:solidFill>
              </a:rPr>
              <a:t>2298</a:t>
            </a:r>
          </a:p>
        </p:txBody>
      </p:sp>
      <p:sp>
        <p:nvSpPr>
          <p:cNvPr id="27" name="TextBox 26"/>
          <p:cNvSpPr txBox="1"/>
          <p:nvPr/>
        </p:nvSpPr>
        <p:spPr>
          <a:xfrm>
            <a:off x="4153166" y="5795491"/>
            <a:ext cx="1800200" cy="276999"/>
          </a:xfrm>
          <a:prstGeom prst="rect">
            <a:avLst/>
          </a:prstGeom>
          <a:noFill/>
        </p:spPr>
        <p:txBody>
          <a:bodyPr wrap="square" rIns="0" rtlCol="0">
            <a:spAutoFit/>
          </a:bodyPr>
          <a:lstStyle/>
          <a:p>
            <a:pPr algn="r"/>
            <a:r>
              <a:rPr lang="en-US" sz="1200" dirty="0">
                <a:solidFill>
                  <a:schemeClr val="bg1">
                    <a:lumMod val="50000"/>
                  </a:schemeClr>
                </a:solidFill>
              </a:rPr>
              <a:t>2358</a:t>
            </a:r>
          </a:p>
        </p:txBody>
      </p:sp>
      <p:cxnSp>
        <p:nvCxnSpPr>
          <p:cNvPr id="29" name="Straight Arrow Connector 28"/>
          <p:cNvCxnSpPr/>
          <p:nvPr/>
        </p:nvCxnSpPr>
        <p:spPr>
          <a:xfrm>
            <a:off x="1901029" y="5933990"/>
            <a:ext cx="3618907"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30766" y="1449388"/>
            <a:ext cx="6285313" cy="461665"/>
          </a:xfrm>
          <a:prstGeom prst="rect">
            <a:avLst/>
          </a:prstGeom>
          <a:noFill/>
        </p:spPr>
        <p:txBody>
          <a:bodyPr wrap="square" rtlCol="0">
            <a:spAutoFit/>
          </a:bodyPr>
          <a:lstStyle/>
          <a:p>
            <a:r>
              <a:rPr lang="en-US" dirty="0"/>
              <a:t>Unemployment Rate Over Time</a:t>
            </a:r>
          </a:p>
        </p:txBody>
      </p:sp>
      <p:graphicFrame>
        <p:nvGraphicFramePr>
          <p:cNvPr id="16" name="Chart 15"/>
          <p:cNvGraphicFramePr/>
          <p:nvPr>
            <p:extLst>
              <p:ext uri="{D42A27DB-BD31-4B8C-83A1-F6EECF244321}">
                <p14:modId xmlns:p14="http://schemas.microsoft.com/office/powerpoint/2010/main" val="3848036128"/>
              </p:ext>
            </p:extLst>
          </p:nvPr>
        </p:nvGraphicFramePr>
        <p:xfrm>
          <a:off x="1019736" y="2325126"/>
          <a:ext cx="5052956" cy="3494636"/>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a:off x="2527086" y="3475309"/>
            <a:ext cx="324036" cy="324036"/>
          </a:xfrm>
          <a:prstGeom prst="ellipse">
            <a:avLst/>
          </a:prstGeom>
          <a:noFill/>
          <a:ln w="571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111681" y="4608266"/>
            <a:ext cx="324036" cy="324036"/>
          </a:xfrm>
          <a:prstGeom prst="ellipse">
            <a:avLst/>
          </a:prstGeom>
          <a:noFill/>
          <a:ln w="571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Chart 22"/>
          <p:cNvGraphicFramePr/>
          <p:nvPr>
            <p:extLst>
              <p:ext uri="{D42A27DB-BD31-4B8C-83A1-F6EECF244321}">
                <p14:modId xmlns:p14="http://schemas.microsoft.com/office/powerpoint/2010/main" val="1599325077"/>
              </p:ext>
            </p:extLst>
          </p:nvPr>
        </p:nvGraphicFramePr>
        <p:xfrm>
          <a:off x="6340163" y="2610717"/>
          <a:ext cx="4984643" cy="3194771"/>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p:cNvSpPr txBox="1"/>
          <p:nvPr/>
        </p:nvSpPr>
        <p:spPr>
          <a:xfrm rot="16200000">
            <a:off x="4981883" y="3732358"/>
            <a:ext cx="2520279" cy="276999"/>
          </a:xfrm>
          <a:prstGeom prst="rect">
            <a:avLst/>
          </a:prstGeom>
          <a:noFill/>
        </p:spPr>
        <p:txBody>
          <a:bodyPr wrap="square" rtlCol="0">
            <a:spAutoFit/>
          </a:bodyPr>
          <a:lstStyle/>
          <a:p>
            <a:pPr algn="r"/>
            <a:r>
              <a:rPr lang="en-US" sz="1200" dirty="0">
                <a:solidFill>
                  <a:srgbClr val="919095"/>
                </a:solidFill>
              </a:rPr>
              <a:t>Change in Unemployment Rate</a:t>
            </a:r>
          </a:p>
        </p:txBody>
      </p:sp>
      <p:sp>
        <p:nvSpPr>
          <p:cNvPr id="31" name="TextBox 30"/>
          <p:cNvSpPr txBox="1"/>
          <p:nvPr/>
        </p:nvSpPr>
        <p:spPr>
          <a:xfrm>
            <a:off x="6930124" y="5722421"/>
            <a:ext cx="1800200" cy="276999"/>
          </a:xfrm>
          <a:prstGeom prst="rect">
            <a:avLst/>
          </a:prstGeom>
          <a:noFill/>
        </p:spPr>
        <p:txBody>
          <a:bodyPr wrap="square" lIns="0" rtlCol="0">
            <a:spAutoFit/>
          </a:bodyPr>
          <a:lstStyle/>
          <a:p>
            <a:r>
              <a:rPr lang="en-US" sz="1200" dirty="0">
                <a:solidFill>
                  <a:srgbClr val="919095"/>
                </a:solidFill>
              </a:rPr>
              <a:t>Presidency Start Year</a:t>
            </a:r>
          </a:p>
        </p:txBody>
      </p:sp>
      <p:sp>
        <p:nvSpPr>
          <p:cNvPr id="34" name="TextBox 33"/>
          <p:cNvSpPr txBox="1"/>
          <p:nvPr/>
        </p:nvSpPr>
        <p:spPr>
          <a:xfrm>
            <a:off x="6096000" y="1449388"/>
            <a:ext cx="5385214" cy="830997"/>
          </a:xfrm>
          <a:prstGeom prst="rect">
            <a:avLst/>
          </a:prstGeom>
          <a:noFill/>
        </p:spPr>
        <p:txBody>
          <a:bodyPr wrap="square" rtlCol="0">
            <a:spAutoFit/>
          </a:bodyPr>
          <a:lstStyle/>
          <a:p>
            <a:r>
              <a:rPr lang="en-US" dirty="0"/>
              <a:t>Unemployment Rate Delta Coming into Presidency to Last Year</a:t>
            </a:r>
          </a:p>
        </p:txBody>
      </p:sp>
      <p:cxnSp>
        <p:nvCxnSpPr>
          <p:cNvPr id="5" name="Straight Connector 4"/>
          <p:cNvCxnSpPr>
            <a:stCxn id="3" idx="5"/>
            <a:endCxn id="22" idx="1"/>
          </p:cNvCxnSpPr>
          <p:nvPr/>
        </p:nvCxnSpPr>
        <p:spPr>
          <a:xfrm>
            <a:off x="2803668" y="3751891"/>
            <a:ext cx="355467" cy="90382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82553" y="3797237"/>
            <a:ext cx="1800200" cy="369332"/>
          </a:xfrm>
          <a:prstGeom prst="rect">
            <a:avLst/>
          </a:prstGeom>
          <a:noFill/>
        </p:spPr>
        <p:txBody>
          <a:bodyPr wrap="square" lIns="91440" rtlCol="0">
            <a:spAutoFit/>
          </a:bodyPr>
          <a:lstStyle/>
          <a:p>
            <a:pPr algn="ctr"/>
            <a:r>
              <a:rPr lang="en-US" sz="1800" dirty="0">
                <a:solidFill>
                  <a:schemeClr val="accent2"/>
                </a:solidFill>
              </a:rPr>
              <a:t>Dem</a:t>
            </a:r>
          </a:p>
        </p:txBody>
      </p:sp>
      <p:sp>
        <p:nvSpPr>
          <p:cNvPr id="36" name="TextBox 35"/>
          <p:cNvSpPr txBox="1"/>
          <p:nvPr/>
        </p:nvSpPr>
        <p:spPr>
          <a:xfrm>
            <a:off x="9048328" y="4174999"/>
            <a:ext cx="1800200" cy="369332"/>
          </a:xfrm>
          <a:prstGeom prst="rect">
            <a:avLst/>
          </a:prstGeom>
          <a:noFill/>
        </p:spPr>
        <p:txBody>
          <a:bodyPr wrap="square" lIns="91440" rtlCol="0">
            <a:spAutoFit/>
          </a:bodyPr>
          <a:lstStyle/>
          <a:p>
            <a:pPr algn="ctr"/>
            <a:r>
              <a:rPr lang="en-US" sz="1800" dirty="0">
                <a:solidFill>
                  <a:schemeClr val="tx1">
                    <a:lumMod val="20000"/>
                    <a:lumOff val="80000"/>
                  </a:schemeClr>
                </a:solidFill>
              </a:rPr>
              <a:t>Rep</a:t>
            </a:r>
          </a:p>
        </p:txBody>
      </p:sp>
      <p:cxnSp>
        <p:nvCxnSpPr>
          <p:cNvPr id="37" name="Straight Connector 36"/>
          <p:cNvCxnSpPr>
            <a:stCxn id="22" idx="6"/>
          </p:cNvCxnSpPr>
          <p:nvPr/>
        </p:nvCxnSpPr>
        <p:spPr>
          <a:xfrm>
            <a:off x="3435717" y="4770284"/>
            <a:ext cx="3537074"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4"/>
          </p:nvPr>
        </p:nvSpPr>
        <p:spPr/>
        <p:txBody>
          <a:bodyPr/>
          <a:lstStyle/>
          <a:p>
            <a:fld id="{47C38135-F37D-4289-9696-1401ACC0123F}" type="slidenum">
              <a:rPr lang="en-US" smtClean="0"/>
              <a:t>13</a:t>
            </a:fld>
            <a:endParaRPr lang="en-US"/>
          </a:p>
        </p:txBody>
      </p:sp>
    </p:spTree>
    <p:extLst>
      <p:ext uri="{BB962C8B-B14F-4D97-AF65-F5344CB8AC3E}">
        <p14:creationId xmlns:p14="http://schemas.microsoft.com/office/powerpoint/2010/main" val="348034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765E-046E-A848-86A5-154967CF2D0C}"/>
              </a:ext>
            </a:extLst>
          </p:cNvPr>
          <p:cNvSpPr>
            <a:spLocks noGrp="1"/>
          </p:cNvSpPr>
          <p:nvPr>
            <p:ph type="title"/>
          </p:nvPr>
        </p:nvSpPr>
        <p:spPr/>
        <p:txBody>
          <a:bodyPr/>
          <a:lstStyle/>
          <a:p>
            <a:r>
              <a:rPr lang="en-US" dirty="0"/>
              <a:t>Publishing using GitHub</a:t>
            </a:r>
          </a:p>
        </p:txBody>
      </p:sp>
      <p:sp>
        <p:nvSpPr>
          <p:cNvPr id="3" name="Slide Number Placeholder 2">
            <a:extLst>
              <a:ext uri="{FF2B5EF4-FFF2-40B4-BE49-F238E27FC236}">
                <a16:creationId xmlns:a16="http://schemas.microsoft.com/office/drawing/2014/main" id="{EAEF704A-4B18-6240-8D68-A65488BF3D49}"/>
              </a:ext>
            </a:extLst>
          </p:cNvPr>
          <p:cNvSpPr>
            <a:spLocks noGrp="1"/>
          </p:cNvSpPr>
          <p:nvPr>
            <p:ph type="sldNum" sz="quarter" idx="10"/>
          </p:nvPr>
        </p:nvSpPr>
        <p:spPr/>
        <p:txBody>
          <a:bodyPr/>
          <a:lstStyle/>
          <a:p>
            <a:fld id="{C0D6EFB9-9230-4B7B-84CF-BF17657CE3F9}" type="slidenum">
              <a:rPr lang="en-US" smtClean="0"/>
              <a:t>14</a:t>
            </a:fld>
            <a:endParaRPr lang="en-US"/>
          </a:p>
        </p:txBody>
      </p:sp>
      <p:sp>
        <p:nvSpPr>
          <p:cNvPr id="5" name="Rectangle 4">
            <a:extLst>
              <a:ext uri="{FF2B5EF4-FFF2-40B4-BE49-F238E27FC236}">
                <a16:creationId xmlns:a16="http://schemas.microsoft.com/office/drawing/2014/main" id="{9E417674-91E9-6045-AFB0-E2823D12BC06}"/>
              </a:ext>
            </a:extLst>
          </p:cNvPr>
          <p:cNvSpPr/>
          <p:nvPr/>
        </p:nvSpPr>
        <p:spPr>
          <a:xfrm>
            <a:off x="1905000" y="2239557"/>
            <a:ext cx="7391400" cy="1200329"/>
          </a:xfrm>
          <a:prstGeom prst="rect">
            <a:avLst/>
          </a:prstGeom>
        </p:spPr>
        <p:txBody>
          <a:bodyPr wrap="square">
            <a:spAutoFit/>
          </a:bodyPr>
          <a:lstStyle/>
          <a:p>
            <a:r>
              <a:rPr lang="en-US" b="1" dirty="0">
                <a:solidFill>
                  <a:srgbClr val="333333"/>
                </a:solidFill>
                <a:latin typeface="Courier New" panose="02070309020205020404" pitchFamily="49" charset="0"/>
              </a:rPr>
              <a:t>http://</a:t>
            </a:r>
            <a:r>
              <a:rPr lang="en-US" b="1" dirty="0" err="1">
                <a:solidFill>
                  <a:srgbClr val="333333"/>
                </a:solidFill>
                <a:latin typeface="Courier New" panose="02070309020205020404" pitchFamily="49" charset="0"/>
              </a:rPr>
              <a:t>htmlpreview.github.io</a:t>
            </a:r>
            <a:r>
              <a:rPr lang="en-US" b="1" dirty="0">
                <a:solidFill>
                  <a:srgbClr val="333333"/>
                </a:solidFill>
                <a:latin typeface="Courier New" panose="02070309020205020404" pitchFamily="49" charset="0"/>
              </a:rPr>
              <a:t>/?</a:t>
            </a:r>
            <a:r>
              <a:rPr lang="en-US" dirty="0">
                <a:solidFill>
                  <a:srgbClr val="333333"/>
                </a:solidFill>
                <a:latin typeface="Courier New" panose="02070309020205020404" pitchFamily="49" charset="0"/>
              </a:rPr>
              <a:t>https://</a:t>
            </a:r>
            <a:r>
              <a:rPr lang="en-US" dirty="0" err="1">
                <a:solidFill>
                  <a:srgbClr val="333333"/>
                </a:solidFill>
                <a:latin typeface="Courier New" panose="02070309020205020404" pitchFamily="49" charset="0"/>
              </a:rPr>
              <a:t>github.com</a:t>
            </a:r>
            <a:r>
              <a:rPr lang="en-US" dirty="0">
                <a:solidFill>
                  <a:srgbClr val="333333"/>
                </a:solidFill>
                <a:latin typeface="Courier New" panose="02070309020205020404" pitchFamily="49" charset="0"/>
              </a:rPr>
              <a:t>/</a:t>
            </a:r>
            <a:r>
              <a:rPr lang="en-US" dirty="0" err="1">
                <a:solidFill>
                  <a:srgbClr val="333333"/>
                </a:solidFill>
                <a:latin typeface="Courier New" panose="02070309020205020404" pitchFamily="49" charset="0"/>
              </a:rPr>
              <a:t>jeffreyxparker</a:t>
            </a:r>
            <a:r>
              <a:rPr lang="en-US" dirty="0">
                <a:solidFill>
                  <a:srgbClr val="333333"/>
                </a:solidFill>
                <a:latin typeface="Courier New" panose="02070309020205020404" pitchFamily="49" charset="0"/>
              </a:rPr>
              <a:t>/stat495rFall2020/blob/master/</a:t>
            </a:r>
            <a:r>
              <a:rPr lang="en-US" dirty="0" err="1">
                <a:solidFill>
                  <a:srgbClr val="333333"/>
                </a:solidFill>
                <a:latin typeface="Courier New" panose="02070309020205020404" pitchFamily="49" charset="0"/>
              </a:rPr>
              <a:t>Syllabus.html</a:t>
            </a:r>
            <a:endParaRPr lang="en-US" dirty="0"/>
          </a:p>
        </p:txBody>
      </p:sp>
      <p:sp>
        <p:nvSpPr>
          <p:cNvPr id="6" name="Rectangle 5">
            <a:extLst>
              <a:ext uri="{FF2B5EF4-FFF2-40B4-BE49-F238E27FC236}">
                <a16:creationId xmlns:a16="http://schemas.microsoft.com/office/drawing/2014/main" id="{EBA06812-6728-3841-9FBB-A17928B5539B}"/>
              </a:ext>
            </a:extLst>
          </p:cNvPr>
          <p:cNvSpPr/>
          <p:nvPr/>
        </p:nvSpPr>
        <p:spPr>
          <a:xfrm>
            <a:off x="1905000" y="2239557"/>
            <a:ext cx="5562600" cy="427443"/>
          </a:xfrm>
          <a:prstGeom prst="rect">
            <a:avLst/>
          </a:prstGeom>
          <a:solidFill>
            <a:schemeClr val="accent1">
              <a:alpha val="11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0479A497-9678-4F40-AF29-6AE96F0F8BE5}"/>
              </a:ext>
            </a:extLst>
          </p:cNvPr>
          <p:cNvSpPr txBox="1"/>
          <p:nvPr/>
        </p:nvSpPr>
        <p:spPr>
          <a:xfrm>
            <a:off x="5867400" y="1051172"/>
            <a:ext cx="2438400" cy="830997"/>
          </a:xfrm>
          <a:prstGeom prst="rect">
            <a:avLst/>
          </a:prstGeom>
          <a:noFill/>
        </p:spPr>
        <p:txBody>
          <a:bodyPr wrap="square" rtlCol="0">
            <a:spAutoFit/>
          </a:bodyPr>
          <a:lstStyle/>
          <a:p>
            <a:r>
              <a:rPr lang="en-US" dirty="0"/>
              <a:t>Just prepend this to the URL</a:t>
            </a:r>
          </a:p>
        </p:txBody>
      </p:sp>
      <p:cxnSp>
        <p:nvCxnSpPr>
          <p:cNvPr id="9" name="Straight Connector 8">
            <a:extLst>
              <a:ext uri="{FF2B5EF4-FFF2-40B4-BE49-F238E27FC236}">
                <a16:creationId xmlns:a16="http://schemas.microsoft.com/office/drawing/2014/main" id="{A54B74BB-BD06-1A49-82D3-04F79570E81E}"/>
              </a:ext>
            </a:extLst>
          </p:cNvPr>
          <p:cNvCxnSpPr>
            <a:stCxn id="7" idx="2"/>
          </p:cNvCxnSpPr>
          <p:nvPr/>
        </p:nvCxnSpPr>
        <p:spPr>
          <a:xfrm flipH="1">
            <a:off x="6629400" y="1882169"/>
            <a:ext cx="457200" cy="3573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929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431D-945C-D742-94AE-329B36153F67}"/>
              </a:ext>
            </a:extLst>
          </p:cNvPr>
          <p:cNvSpPr>
            <a:spLocks noGrp="1"/>
          </p:cNvSpPr>
          <p:nvPr>
            <p:ph type="title"/>
          </p:nvPr>
        </p:nvSpPr>
        <p:spPr/>
        <p:txBody>
          <a:bodyPr/>
          <a:lstStyle/>
          <a:p>
            <a:r>
              <a:rPr lang="en-US" dirty="0"/>
              <a:t>Other R Markdown Formats</a:t>
            </a:r>
          </a:p>
        </p:txBody>
      </p:sp>
    </p:spTree>
    <p:extLst>
      <p:ext uri="{BB962C8B-B14F-4D97-AF65-F5344CB8AC3E}">
        <p14:creationId xmlns:p14="http://schemas.microsoft.com/office/powerpoint/2010/main" val="3802190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29C8-3F40-2644-BCD6-EFB3F1922AA8}"/>
              </a:ext>
            </a:extLst>
          </p:cNvPr>
          <p:cNvSpPr>
            <a:spLocks noGrp="1"/>
          </p:cNvSpPr>
          <p:nvPr>
            <p:ph type="title"/>
          </p:nvPr>
        </p:nvSpPr>
        <p:spPr/>
        <p:txBody>
          <a:bodyPr/>
          <a:lstStyle/>
          <a:p>
            <a:r>
              <a:rPr lang="en-US" dirty="0"/>
              <a:t>Documents</a:t>
            </a:r>
          </a:p>
        </p:txBody>
      </p:sp>
      <p:sp>
        <p:nvSpPr>
          <p:cNvPr id="3" name="Slide Number Placeholder 2">
            <a:extLst>
              <a:ext uri="{FF2B5EF4-FFF2-40B4-BE49-F238E27FC236}">
                <a16:creationId xmlns:a16="http://schemas.microsoft.com/office/drawing/2014/main" id="{9ED3A4C6-688A-164B-BEF5-471C4B3A1BB7}"/>
              </a:ext>
            </a:extLst>
          </p:cNvPr>
          <p:cNvSpPr>
            <a:spLocks noGrp="1"/>
          </p:cNvSpPr>
          <p:nvPr>
            <p:ph type="sldNum" sz="quarter" idx="10"/>
          </p:nvPr>
        </p:nvSpPr>
        <p:spPr/>
        <p:txBody>
          <a:bodyPr/>
          <a:lstStyle/>
          <a:p>
            <a:fld id="{C0D6EFB9-9230-4B7B-84CF-BF17657CE3F9}" type="slidenum">
              <a:rPr lang="en-US" smtClean="0"/>
              <a:t>16</a:t>
            </a:fld>
            <a:endParaRPr lang="en-US"/>
          </a:p>
        </p:txBody>
      </p:sp>
      <p:pic>
        <p:nvPicPr>
          <p:cNvPr id="6" name="Picture 5">
            <a:extLst>
              <a:ext uri="{FF2B5EF4-FFF2-40B4-BE49-F238E27FC236}">
                <a16:creationId xmlns:a16="http://schemas.microsoft.com/office/drawing/2014/main" id="{82D6314D-DBD5-7D45-ACFA-533BE01402DE}"/>
              </a:ext>
            </a:extLst>
          </p:cNvPr>
          <p:cNvPicPr>
            <a:picLocks noChangeAspect="1"/>
          </p:cNvPicPr>
          <p:nvPr/>
        </p:nvPicPr>
        <p:blipFill>
          <a:blip r:embed="rId2"/>
          <a:stretch>
            <a:fillRect/>
          </a:stretch>
        </p:blipFill>
        <p:spPr>
          <a:xfrm>
            <a:off x="16329" y="1983866"/>
            <a:ext cx="3860800" cy="3479800"/>
          </a:xfrm>
          <a:prstGeom prst="rect">
            <a:avLst/>
          </a:prstGeom>
        </p:spPr>
      </p:pic>
      <p:pic>
        <p:nvPicPr>
          <p:cNvPr id="8" name="Picture 7">
            <a:extLst>
              <a:ext uri="{FF2B5EF4-FFF2-40B4-BE49-F238E27FC236}">
                <a16:creationId xmlns:a16="http://schemas.microsoft.com/office/drawing/2014/main" id="{512CB90D-C904-9541-828A-D84ECA0F5DF3}"/>
              </a:ext>
            </a:extLst>
          </p:cNvPr>
          <p:cNvPicPr>
            <a:picLocks noChangeAspect="1"/>
          </p:cNvPicPr>
          <p:nvPr/>
        </p:nvPicPr>
        <p:blipFill>
          <a:blip r:embed="rId3"/>
          <a:stretch>
            <a:fillRect/>
          </a:stretch>
        </p:blipFill>
        <p:spPr>
          <a:xfrm>
            <a:off x="3877129" y="1960309"/>
            <a:ext cx="3797300" cy="3949700"/>
          </a:xfrm>
          <a:prstGeom prst="rect">
            <a:avLst/>
          </a:prstGeom>
        </p:spPr>
      </p:pic>
      <p:pic>
        <p:nvPicPr>
          <p:cNvPr id="10" name="Picture 9">
            <a:extLst>
              <a:ext uri="{FF2B5EF4-FFF2-40B4-BE49-F238E27FC236}">
                <a16:creationId xmlns:a16="http://schemas.microsoft.com/office/drawing/2014/main" id="{29AA6EB9-C128-0C44-B3E2-0299834A01F3}"/>
              </a:ext>
            </a:extLst>
          </p:cNvPr>
          <p:cNvPicPr>
            <a:picLocks noChangeAspect="1"/>
          </p:cNvPicPr>
          <p:nvPr/>
        </p:nvPicPr>
        <p:blipFill>
          <a:blip r:embed="rId4"/>
          <a:stretch>
            <a:fillRect/>
          </a:stretch>
        </p:blipFill>
        <p:spPr>
          <a:xfrm>
            <a:off x="7737929" y="2049211"/>
            <a:ext cx="4406374" cy="3342766"/>
          </a:xfrm>
          <a:prstGeom prst="rect">
            <a:avLst/>
          </a:prstGeom>
        </p:spPr>
      </p:pic>
      <p:sp>
        <p:nvSpPr>
          <p:cNvPr id="11" name="TextBox 10">
            <a:extLst>
              <a:ext uri="{FF2B5EF4-FFF2-40B4-BE49-F238E27FC236}">
                <a16:creationId xmlns:a16="http://schemas.microsoft.com/office/drawing/2014/main" id="{A9FB0D28-61CE-4241-A72E-4BA982CDC9FF}"/>
              </a:ext>
            </a:extLst>
          </p:cNvPr>
          <p:cNvSpPr txBox="1"/>
          <p:nvPr/>
        </p:nvSpPr>
        <p:spPr>
          <a:xfrm>
            <a:off x="431800" y="1394334"/>
            <a:ext cx="3302000" cy="461665"/>
          </a:xfrm>
          <a:prstGeom prst="rect">
            <a:avLst/>
          </a:prstGeom>
          <a:noFill/>
        </p:spPr>
        <p:txBody>
          <a:bodyPr wrap="square" rtlCol="0">
            <a:spAutoFit/>
          </a:bodyPr>
          <a:lstStyle/>
          <a:p>
            <a:pPr algn="ctr"/>
            <a:r>
              <a:rPr lang="en-US" dirty="0"/>
              <a:t>MS Word</a:t>
            </a:r>
          </a:p>
        </p:txBody>
      </p:sp>
      <p:sp>
        <p:nvSpPr>
          <p:cNvPr id="12" name="TextBox 11">
            <a:extLst>
              <a:ext uri="{FF2B5EF4-FFF2-40B4-BE49-F238E27FC236}">
                <a16:creationId xmlns:a16="http://schemas.microsoft.com/office/drawing/2014/main" id="{A9BB0EDA-12DA-FD4E-8AE8-4193FA1469D4}"/>
              </a:ext>
            </a:extLst>
          </p:cNvPr>
          <p:cNvSpPr txBox="1"/>
          <p:nvPr/>
        </p:nvSpPr>
        <p:spPr>
          <a:xfrm>
            <a:off x="4124779" y="1394334"/>
            <a:ext cx="3302000" cy="461665"/>
          </a:xfrm>
          <a:prstGeom prst="rect">
            <a:avLst/>
          </a:prstGeom>
          <a:noFill/>
        </p:spPr>
        <p:txBody>
          <a:bodyPr wrap="square" rtlCol="0">
            <a:spAutoFit/>
          </a:bodyPr>
          <a:lstStyle/>
          <a:p>
            <a:pPr algn="ctr"/>
            <a:r>
              <a:rPr lang="en-US" dirty="0"/>
              <a:t>PDF</a:t>
            </a:r>
          </a:p>
        </p:txBody>
      </p:sp>
      <p:sp>
        <p:nvSpPr>
          <p:cNvPr id="13" name="TextBox 12">
            <a:extLst>
              <a:ext uri="{FF2B5EF4-FFF2-40B4-BE49-F238E27FC236}">
                <a16:creationId xmlns:a16="http://schemas.microsoft.com/office/drawing/2014/main" id="{D3F63B00-AB7C-8247-960D-E93AB4F43FDE}"/>
              </a:ext>
            </a:extLst>
          </p:cNvPr>
          <p:cNvSpPr txBox="1"/>
          <p:nvPr/>
        </p:nvSpPr>
        <p:spPr>
          <a:xfrm>
            <a:off x="8458200" y="1394334"/>
            <a:ext cx="3302000" cy="461665"/>
          </a:xfrm>
          <a:prstGeom prst="rect">
            <a:avLst/>
          </a:prstGeom>
          <a:noFill/>
        </p:spPr>
        <p:txBody>
          <a:bodyPr wrap="square" rtlCol="0">
            <a:spAutoFit/>
          </a:bodyPr>
          <a:lstStyle/>
          <a:p>
            <a:pPr algn="ctr"/>
            <a:r>
              <a:rPr lang="en-US" dirty="0"/>
              <a:t>RTF</a:t>
            </a:r>
          </a:p>
        </p:txBody>
      </p:sp>
      <p:sp>
        <p:nvSpPr>
          <p:cNvPr id="14" name="TextBox 13">
            <a:extLst>
              <a:ext uri="{FF2B5EF4-FFF2-40B4-BE49-F238E27FC236}">
                <a16:creationId xmlns:a16="http://schemas.microsoft.com/office/drawing/2014/main" id="{B463DD62-3697-D245-B1F6-E094B6F918D4}"/>
              </a:ext>
            </a:extLst>
          </p:cNvPr>
          <p:cNvSpPr txBox="1"/>
          <p:nvPr/>
        </p:nvSpPr>
        <p:spPr>
          <a:xfrm>
            <a:off x="3877129" y="6253465"/>
            <a:ext cx="3302000" cy="461665"/>
          </a:xfrm>
          <a:prstGeom prst="rect">
            <a:avLst/>
          </a:prstGeom>
          <a:noFill/>
        </p:spPr>
        <p:txBody>
          <a:bodyPr wrap="square" rtlCol="0">
            <a:spAutoFit/>
          </a:bodyPr>
          <a:lstStyle/>
          <a:p>
            <a:pPr algn="ctr"/>
            <a:r>
              <a:rPr lang="en-US" dirty="0"/>
              <a:t>AND MORE!!!</a:t>
            </a:r>
          </a:p>
        </p:txBody>
      </p:sp>
    </p:spTree>
    <p:extLst>
      <p:ext uri="{BB962C8B-B14F-4D97-AF65-F5344CB8AC3E}">
        <p14:creationId xmlns:p14="http://schemas.microsoft.com/office/powerpoint/2010/main" val="15269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29C8-3F40-2644-BCD6-EFB3F1922AA8}"/>
              </a:ext>
            </a:extLst>
          </p:cNvPr>
          <p:cNvSpPr>
            <a:spLocks noGrp="1"/>
          </p:cNvSpPr>
          <p:nvPr>
            <p:ph type="title"/>
          </p:nvPr>
        </p:nvSpPr>
        <p:spPr/>
        <p:txBody>
          <a:bodyPr/>
          <a:lstStyle/>
          <a:p>
            <a:r>
              <a:rPr lang="en-US" dirty="0"/>
              <a:t>Notebooks</a:t>
            </a:r>
          </a:p>
        </p:txBody>
      </p:sp>
      <p:sp>
        <p:nvSpPr>
          <p:cNvPr id="3" name="Slide Number Placeholder 2">
            <a:extLst>
              <a:ext uri="{FF2B5EF4-FFF2-40B4-BE49-F238E27FC236}">
                <a16:creationId xmlns:a16="http://schemas.microsoft.com/office/drawing/2014/main" id="{9ED3A4C6-688A-164B-BEF5-471C4B3A1BB7}"/>
              </a:ext>
            </a:extLst>
          </p:cNvPr>
          <p:cNvSpPr>
            <a:spLocks noGrp="1"/>
          </p:cNvSpPr>
          <p:nvPr>
            <p:ph type="sldNum" sz="quarter" idx="10"/>
          </p:nvPr>
        </p:nvSpPr>
        <p:spPr/>
        <p:txBody>
          <a:bodyPr/>
          <a:lstStyle/>
          <a:p>
            <a:fld id="{C0D6EFB9-9230-4B7B-84CF-BF17657CE3F9}" type="slidenum">
              <a:rPr lang="en-US" smtClean="0"/>
              <a:t>17</a:t>
            </a:fld>
            <a:endParaRPr lang="en-US"/>
          </a:p>
        </p:txBody>
      </p:sp>
      <p:pic>
        <p:nvPicPr>
          <p:cNvPr id="5" name="Picture 4">
            <a:extLst>
              <a:ext uri="{FF2B5EF4-FFF2-40B4-BE49-F238E27FC236}">
                <a16:creationId xmlns:a16="http://schemas.microsoft.com/office/drawing/2014/main" id="{24F15F6E-267C-D94A-9ED5-FC1846670C7F}"/>
              </a:ext>
            </a:extLst>
          </p:cNvPr>
          <p:cNvPicPr>
            <a:picLocks noChangeAspect="1"/>
          </p:cNvPicPr>
          <p:nvPr/>
        </p:nvPicPr>
        <p:blipFill>
          <a:blip r:embed="rId3"/>
          <a:stretch>
            <a:fillRect/>
          </a:stretch>
        </p:blipFill>
        <p:spPr>
          <a:xfrm>
            <a:off x="568065" y="1245986"/>
            <a:ext cx="5075695" cy="4191000"/>
          </a:xfrm>
          <a:prstGeom prst="rect">
            <a:avLst/>
          </a:prstGeom>
        </p:spPr>
      </p:pic>
      <p:pic>
        <p:nvPicPr>
          <p:cNvPr id="9" name="Picture 8">
            <a:extLst>
              <a:ext uri="{FF2B5EF4-FFF2-40B4-BE49-F238E27FC236}">
                <a16:creationId xmlns:a16="http://schemas.microsoft.com/office/drawing/2014/main" id="{EC749DA9-DA3D-B943-A6CC-1418F3010187}"/>
              </a:ext>
            </a:extLst>
          </p:cNvPr>
          <p:cNvPicPr>
            <a:picLocks noChangeAspect="1"/>
          </p:cNvPicPr>
          <p:nvPr/>
        </p:nvPicPr>
        <p:blipFill>
          <a:blip r:embed="rId4"/>
          <a:stretch>
            <a:fillRect/>
          </a:stretch>
        </p:blipFill>
        <p:spPr>
          <a:xfrm>
            <a:off x="6733874" y="1262315"/>
            <a:ext cx="4566251" cy="4800600"/>
          </a:xfrm>
          <a:prstGeom prst="rect">
            <a:avLst/>
          </a:prstGeom>
        </p:spPr>
      </p:pic>
      <p:sp>
        <p:nvSpPr>
          <p:cNvPr id="15" name="TextBox 14">
            <a:extLst>
              <a:ext uri="{FF2B5EF4-FFF2-40B4-BE49-F238E27FC236}">
                <a16:creationId xmlns:a16="http://schemas.microsoft.com/office/drawing/2014/main" id="{CB36FF2B-27C2-6243-B65B-E72E3F15F6A4}"/>
              </a:ext>
            </a:extLst>
          </p:cNvPr>
          <p:cNvSpPr txBox="1"/>
          <p:nvPr/>
        </p:nvSpPr>
        <p:spPr>
          <a:xfrm>
            <a:off x="955221" y="685801"/>
            <a:ext cx="3302000" cy="461665"/>
          </a:xfrm>
          <a:prstGeom prst="rect">
            <a:avLst/>
          </a:prstGeom>
          <a:noFill/>
        </p:spPr>
        <p:txBody>
          <a:bodyPr wrap="square" rtlCol="0">
            <a:spAutoFit/>
          </a:bodyPr>
          <a:lstStyle/>
          <a:p>
            <a:pPr algn="ctr"/>
            <a:r>
              <a:rPr lang="en-US" dirty="0"/>
              <a:t>Notebook</a:t>
            </a:r>
          </a:p>
        </p:txBody>
      </p:sp>
      <p:sp>
        <p:nvSpPr>
          <p:cNvPr id="16" name="TextBox 15">
            <a:extLst>
              <a:ext uri="{FF2B5EF4-FFF2-40B4-BE49-F238E27FC236}">
                <a16:creationId xmlns:a16="http://schemas.microsoft.com/office/drawing/2014/main" id="{C06FE373-A730-5A4F-ACE2-23AD821E7973}"/>
              </a:ext>
            </a:extLst>
          </p:cNvPr>
          <p:cNvSpPr txBox="1"/>
          <p:nvPr/>
        </p:nvSpPr>
        <p:spPr>
          <a:xfrm>
            <a:off x="7086600" y="685800"/>
            <a:ext cx="3302000" cy="461665"/>
          </a:xfrm>
          <a:prstGeom prst="rect">
            <a:avLst/>
          </a:prstGeom>
          <a:noFill/>
        </p:spPr>
        <p:txBody>
          <a:bodyPr wrap="square" rtlCol="0">
            <a:spAutoFit/>
          </a:bodyPr>
          <a:lstStyle/>
          <a:p>
            <a:pPr algn="ctr"/>
            <a:r>
              <a:rPr lang="en-US" dirty="0"/>
              <a:t>HTML Document</a:t>
            </a:r>
          </a:p>
        </p:txBody>
      </p:sp>
      <p:sp>
        <p:nvSpPr>
          <p:cNvPr id="17" name="TextBox 16">
            <a:extLst>
              <a:ext uri="{FF2B5EF4-FFF2-40B4-BE49-F238E27FC236}">
                <a16:creationId xmlns:a16="http://schemas.microsoft.com/office/drawing/2014/main" id="{9B4D1810-AD05-DD4E-B07C-3AFB8269578B}"/>
              </a:ext>
            </a:extLst>
          </p:cNvPr>
          <p:cNvSpPr txBox="1"/>
          <p:nvPr/>
        </p:nvSpPr>
        <p:spPr>
          <a:xfrm>
            <a:off x="955221" y="5984008"/>
            <a:ext cx="3302000" cy="461665"/>
          </a:xfrm>
          <a:prstGeom prst="rect">
            <a:avLst/>
          </a:prstGeom>
          <a:noFill/>
        </p:spPr>
        <p:txBody>
          <a:bodyPr wrap="square" rtlCol="0">
            <a:spAutoFit/>
          </a:bodyPr>
          <a:lstStyle/>
          <a:p>
            <a:r>
              <a:rPr lang="en-US" dirty="0"/>
              <a:t>For Data Scientists</a:t>
            </a:r>
          </a:p>
        </p:txBody>
      </p:sp>
      <p:sp>
        <p:nvSpPr>
          <p:cNvPr id="18" name="TextBox 17">
            <a:extLst>
              <a:ext uri="{FF2B5EF4-FFF2-40B4-BE49-F238E27FC236}">
                <a16:creationId xmlns:a16="http://schemas.microsoft.com/office/drawing/2014/main" id="{520E8F0D-4E21-7143-A22C-2FA987E7692A}"/>
              </a:ext>
            </a:extLst>
          </p:cNvPr>
          <p:cNvSpPr txBox="1"/>
          <p:nvPr/>
        </p:nvSpPr>
        <p:spPr>
          <a:xfrm>
            <a:off x="7086600" y="5984007"/>
            <a:ext cx="3302000" cy="461665"/>
          </a:xfrm>
          <a:prstGeom prst="rect">
            <a:avLst/>
          </a:prstGeom>
          <a:noFill/>
        </p:spPr>
        <p:txBody>
          <a:bodyPr wrap="square" rtlCol="0">
            <a:spAutoFit/>
          </a:bodyPr>
          <a:lstStyle/>
          <a:p>
            <a:r>
              <a:rPr lang="en-US" dirty="0"/>
              <a:t>For Business Leaders</a:t>
            </a:r>
          </a:p>
        </p:txBody>
      </p:sp>
    </p:spTree>
    <p:extLst>
      <p:ext uri="{BB962C8B-B14F-4D97-AF65-F5344CB8AC3E}">
        <p14:creationId xmlns:p14="http://schemas.microsoft.com/office/powerpoint/2010/main" val="101084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7369-DBD7-5D42-836B-122862136A3F}"/>
              </a:ext>
            </a:extLst>
          </p:cNvPr>
          <p:cNvSpPr>
            <a:spLocks noGrp="1"/>
          </p:cNvSpPr>
          <p:nvPr>
            <p:ph type="title"/>
          </p:nvPr>
        </p:nvSpPr>
        <p:spPr/>
        <p:txBody>
          <a:bodyPr/>
          <a:lstStyle/>
          <a:p>
            <a:r>
              <a:rPr lang="en-US" dirty="0"/>
              <a:t>Presentations</a:t>
            </a:r>
          </a:p>
        </p:txBody>
      </p:sp>
      <p:sp>
        <p:nvSpPr>
          <p:cNvPr id="3" name="Slide Number Placeholder 2">
            <a:extLst>
              <a:ext uri="{FF2B5EF4-FFF2-40B4-BE49-F238E27FC236}">
                <a16:creationId xmlns:a16="http://schemas.microsoft.com/office/drawing/2014/main" id="{864FAD40-F77B-8442-A31F-E5CCAAD3BC86}"/>
              </a:ext>
            </a:extLst>
          </p:cNvPr>
          <p:cNvSpPr>
            <a:spLocks noGrp="1"/>
          </p:cNvSpPr>
          <p:nvPr>
            <p:ph type="sldNum" sz="quarter" idx="10"/>
          </p:nvPr>
        </p:nvSpPr>
        <p:spPr/>
        <p:txBody>
          <a:bodyPr/>
          <a:lstStyle/>
          <a:p>
            <a:fld id="{C0D6EFB9-9230-4B7B-84CF-BF17657CE3F9}" type="slidenum">
              <a:rPr lang="en-US" smtClean="0"/>
              <a:t>18</a:t>
            </a:fld>
            <a:endParaRPr lang="en-US"/>
          </a:p>
        </p:txBody>
      </p:sp>
      <p:pic>
        <p:nvPicPr>
          <p:cNvPr id="6" name="Picture 5">
            <a:extLst>
              <a:ext uri="{FF2B5EF4-FFF2-40B4-BE49-F238E27FC236}">
                <a16:creationId xmlns:a16="http://schemas.microsoft.com/office/drawing/2014/main" id="{C1706092-E6A2-3C45-B989-63685BBE8EDA}"/>
              </a:ext>
            </a:extLst>
          </p:cNvPr>
          <p:cNvPicPr>
            <a:picLocks noChangeAspect="1"/>
          </p:cNvPicPr>
          <p:nvPr/>
        </p:nvPicPr>
        <p:blipFill>
          <a:blip r:embed="rId2"/>
          <a:stretch>
            <a:fillRect/>
          </a:stretch>
        </p:blipFill>
        <p:spPr>
          <a:xfrm>
            <a:off x="2025650" y="914400"/>
            <a:ext cx="8140700" cy="4432300"/>
          </a:xfrm>
          <a:prstGeom prst="rect">
            <a:avLst/>
          </a:prstGeom>
        </p:spPr>
      </p:pic>
      <p:sp>
        <p:nvSpPr>
          <p:cNvPr id="7" name="TextBox 6">
            <a:extLst>
              <a:ext uri="{FF2B5EF4-FFF2-40B4-BE49-F238E27FC236}">
                <a16:creationId xmlns:a16="http://schemas.microsoft.com/office/drawing/2014/main" id="{3B983931-C8F9-0248-B113-5BC1CAD242B0}"/>
              </a:ext>
            </a:extLst>
          </p:cNvPr>
          <p:cNvSpPr txBox="1"/>
          <p:nvPr/>
        </p:nvSpPr>
        <p:spPr>
          <a:xfrm>
            <a:off x="1981200" y="5638800"/>
            <a:ext cx="8407400" cy="1200329"/>
          </a:xfrm>
          <a:prstGeom prst="rect">
            <a:avLst/>
          </a:prstGeom>
          <a:noFill/>
        </p:spPr>
        <p:txBody>
          <a:bodyPr wrap="square" rtlCol="0">
            <a:spAutoFit/>
          </a:bodyPr>
          <a:lstStyle/>
          <a:p>
            <a:r>
              <a:rPr lang="en-US" dirty="0"/>
              <a:t>Less visual control than Keynote or PowerPoint, but automatically inserting results of R code can be a huge time saver – stay tuned though for how to automate PowerPoint</a:t>
            </a:r>
          </a:p>
        </p:txBody>
      </p:sp>
    </p:spTree>
    <p:extLst>
      <p:ext uri="{BB962C8B-B14F-4D97-AF65-F5344CB8AC3E}">
        <p14:creationId xmlns:p14="http://schemas.microsoft.com/office/powerpoint/2010/main" val="40815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147E-CC91-F844-9120-D95746AA57B7}"/>
              </a:ext>
            </a:extLst>
          </p:cNvPr>
          <p:cNvSpPr>
            <a:spLocks noGrp="1"/>
          </p:cNvSpPr>
          <p:nvPr>
            <p:ph type="title"/>
          </p:nvPr>
        </p:nvSpPr>
        <p:spPr/>
        <p:txBody>
          <a:bodyPr/>
          <a:lstStyle/>
          <a:p>
            <a:r>
              <a:rPr lang="en-US" dirty="0"/>
              <a:t>Dashboards</a:t>
            </a:r>
          </a:p>
        </p:txBody>
      </p:sp>
      <p:sp>
        <p:nvSpPr>
          <p:cNvPr id="3" name="Slide Number Placeholder 2">
            <a:extLst>
              <a:ext uri="{FF2B5EF4-FFF2-40B4-BE49-F238E27FC236}">
                <a16:creationId xmlns:a16="http://schemas.microsoft.com/office/drawing/2014/main" id="{6D7F7D3C-6220-1641-B837-58542495F128}"/>
              </a:ext>
            </a:extLst>
          </p:cNvPr>
          <p:cNvSpPr>
            <a:spLocks noGrp="1"/>
          </p:cNvSpPr>
          <p:nvPr>
            <p:ph type="sldNum" sz="quarter" idx="10"/>
          </p:nvPr>
        </p:nvSpPr>
        <p:spPr/>
        <p:txBody>
          <a:bodyPr/>
          <a:lstStyle/>
          <a:p>
            <a:fld id="{C0D6EFB9-9230-4B7B-84CF-BF17657CE3F9}" type="slidenum">
              <a:rPr lang="en-US" smtClean="0"/>
              <a:t>19</a:t>
            </a:fld>
            <a:endParaRPr lang="en-US"/>
          </a:p>
        </p:txBody>
      </p:sp>
      <p:sp>
        <p:nvSpPr>
          <p:cNvPr id="5" name="Rectangle 4">
            <a:extLst>
              <a:ext uri="{FF2B5EF4-FFF2-40B4-BE49-F238E27FC236}">
                <a16:creationId xmlns:a16="http://schemas.microsoft.com/office/drawing/2014/main" id="{222B1C42-2DD3-F541-B9FC-D920C8CF19EF}"/>
              </a:ext>
            </a:extLst>
          </p:cNvPr>
          <p:cNvSpPr/>
          <p:nvPr/>
        </p:nvSpPr>
        <p:spPr>
          <a:xfrm>
            <a:off x="425928" y="688747"/>
            <a:ext cx="4737194" cy="461665"/>
          </a:xfrm>
          <a:prstGeom prst="rect">
            <a:avLst/>
          </a:prstGeom>
        </p:spPr>
        <p:txBody>
          <a:bodyPr wrap="none">
            <a:spAutoFit/>
          </a:bodyPr>
          <a:lstStyle/>
          <a:p>
            <a:r>
              <a:rPr lang="en-US" dirty="0" err="1">
                <a:solidFill>
                  <a:srgbClr val="000000"/>
                </a:solidFill>
              </a:rPr>
              <a:t>install.packages</a:t>
            </a:r>
            <a:r>
              <a:rPr lang="en-US" dirty="0">
                <a:solidFill>
                  <a:srgbClr val="687687"/>
                </a:solidFill>
              </a:rPr>
              <a:t>(</a:t>
            </a:r>
            <a:r>
              <a:rPr lang="en-US" dirty="0">
                <a:solidFill>
                  <a:srgbClr val="036A07"/>
                </a:solidFill>
              </a:rPr>
              <a:t>"</a:t>
            </a:r>
            <a:r>
              <a:rPr lang="en-US" dirty="0" err="1">
                <a:solidFill>
                  <a:srgbClr val="036A07"/>
                </a:solidFill>
              </a:rPr>
              <a:t>flexdashboard</a:t>
            </a:r>
            <a:r>
              <a:rPr lang="en-US" dirty="0">
                <a:solidFill>
                  <a:srgbClr val="036A07"/>
                </a:solidFill>
              </a:rPr>
              <a:t>"</a:t>
            </a:r>
            <a:r>
              <a:rPr lang="en-US" dirty="0">
                <a:solidFill>
                  <a:srgbClr val="687687"/>
                </a:solidFill>
              </a:rPr>
              <a:t>)</a:t>
            </a:r>
            <a:endParaRPr lang="en-US" dirty="0"/>
          </a:p>
        </p:txBody>
      </p:sp>
      <p:pic>
        <p:nvPicPr>
          <p:cNvPr id="7" name="Picture 6">
            <a:extLst>
              <a:ext uri="{FF2B5EF4-FFF2-40B4-BE49-F238E27FC236}">
                <a16:creationId xmlns:a16="http://schemas.microsoft.com/office/drawing/2014/main" id="{A02926E7-52D8-AC4E-994A-F10EB440E167}"/>
              </a:ext>
            </a:extLst>
          </p:cNvPr>
          <p:cNvPicPr>
            <a:picLocks noChangeAspect="1"/>
          </p:cNvPicPr>
          <p:nvPr/>
        </p:nvPicPr>
        <p:blipFill>
          <a:blip r:embed="rId2"/>
          <a:stretch>
            <a:fillRect/>
          </a:stretch>
        </p:blipFill>
        <p:spPr>
          <a:xfrm>
            <a:off x="1676400" y="1559192"/>
            <a:ext cx="8102600" cy="4406900"/>
          </a:xfrm>
          <a:prstGeom prst="rect">
            <a:avLst/>
          </a:prstGeom>
        </p:spPr>
      </p:pic>
      <p:sp>
        <p:nvSpPr>
          <p:cNvPr id="8" name="TextBox 7">
            <a:extLst>
              <a:ext uri="{FF2B5EF4-FFF2-40B4-BE49-F238E27FC236}">
                <a16:creationId xmlns:a16="http://schemas.microsoft.com/office/drawing/2014/main" id="{A829AF93-13C4-0443-93F4-D2D37F213EE0}"/>
              </a:ext>
            </a:extLst>
          </p:cNvPr>
          <p:cNvSpPr txBox="1"/>
          <p:nvPr/>
        </p:nvSpPr>
        <p:spPr>
          <a:xfrm>
            <a:off x="9906000" y="1676400"/>
            <a:ext cx="2438400" cy="1200329"/>
          </a:xfrm>
          <a:prstGeom prst="rect">
            <a:avLst/>
          </a:prstGeom>
          <a:noFill/>
        </p:spPr>
        <p:txBody>
          <a:bodyPr wrap="square" rtlCol="0">
            <a:spAutoFit/>
          </a:bodyPr>
          <a:lstStyle/>
          <a:p>
            <a:r>
              <a:rPr lang="en-US" dirty="0"/>
              <a:t>Full day of </a:t>
            </a:r>
            <a:r>
              <a:rPr lang="en-US" dirty="0" err="1"/>
              <a:t>RShiny</a:t>
            </a:r>
            <a:r>
              <a:rPr lang="en-US" dirty="0"/>
              <a:t> forthcoming</a:t>
            </a:r>
          </a:p>
        </p:txBody>
      </p:sp>
    </p:spTree>
    <p:extLst>
      <p:ext uri="{BB962C8B-B14F-4D97-AF65-F5344CB8AC3E}">
        <p14:creationId xmlns:p14="http://schemas.microsoft.com/office/powerpoint/2010/main" val="325619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#1</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2</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Stand Up Republic Ad; https://</a:t>
            </a:r>
            <a:r>
              <a:rPr lang="en-US" dirty="0" err="1"/>
              <a:t>www.youtube.com</a:t>
            </a:r>
            <a:r>
              <a:rPr lang="en-US" dirty="0"/>
              <a:t>/</a:t>
            </a:r>
            <a:r>
              <a:rPr lang="en-US" dirty="0" err="1"/>
              <a:t>watch?v</a:t>
            </a:r>
            <a:r>
              <a:rPr lang="en-US" dirty="0"/>
              <a:t>=2BVPEu_E5aY&amp;feature=</a:t>
            </a:r>
            <a:r>
              <a:rPr lang="en-US" dirty="0" err="1"/>
              <a:t>emb_logo</a:t>
            </a:r>
            <a:endParaRPr lang="en-US" dirty="0"/>
          </a:p>
        </p:txBody>
      </p:sp>
      <p:pic>
        <p:nvPicPr>
          <p:cNvPr id="11" name="Online Media 10" descr="Jackie - I Will Not Be Bullied">
            <a:hlinkClick r:id="" action="ppaction://media"/>
            <a:extLst>
              <a:ext uri="{FF2B5EF4-FFF2-40B4-BE49-F238E27FC236}">
                <a16:creationId xmlns:a16="http://schemas.microsoft.com/office/drawing/2014/main" id="{AF30249B-2A93-074F-A5A3-25DCEBB86BF6}"/>
              </a:ext>
            </a:extLst>
          </p:cNvPr>
          <p:cNvPicPr>
            <a:picLocks noRot="1" noChangeAspect="1"/>
          </p:cNvPicPr>
          <p:nvPr>
            <a:videoFile r:link="rId1"/>
          </p:nvPr>
        </p:nvPicPr>
        <p:blipFill>
          <a:blip r:embed="rId3"/>
          <a:stretch>
            <a:fillRect/>
          </a:stretch>
        </p:blipFill>
        <p:spPr>
          <a:xfrm>
            <a:off x="1451708" y="914400"/>
            <a:ext cx="9211733" cy="5181600"/>
          </a:xfrm>
          <a:prstGeom prst="rect">
            <a:avLst/>
          </a:prstGeom>
        </p:spPr>
      </p:pic>
    </p:spTree>
    <p:extLst>
      <p:ext uri="{BB962C8B-B14F-4D97-AF65-F5344CB8AC3E}">
        <p14:creationId xmlns:p14="http://schemas.microsoft.com/office/powerpoint/2010/main" val="4852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D6D7-8806-014F-9ADD-A866DF1538B0}"/>
              </a:ext>
            </a:extLst>
          </p:cNvPr>
          <p:cNvSpPr>
            <a:spLocks noGrp="1"/>
          </p:cNvSpPr>
          <p:nvPr>
            <p:ph type="title"/>
          </p:nvPr>
        </p:nvSpPr>
        <p:spPr/>
        <p:txBody>
          <a:bodyPr/>
          <a:lstStyle/>
          <a:p>
            <a:r>
              <a:rPr lang="en-US" dirty="0" err="1"/>
              <a:t>htmlwidget</a:t>
            </a:r>
            <a:endParaRPr lang="en-US" dirty="0"/>
          </a:p>
        </p:txBody>
      </p:sp>
      <p:sp>
        <p:nvSpPr>
          <p:cNvPr id="3" name="Slide Number Placeholder 2">
            <a:extLst>
              <a:ext uri="{FF2B5EF4-FFF2-40B4-BE49-F238E27FC236}">
                <a16:creationId xmlns:a16="http://schemas.microsoft.com/office/drawing/2014/main" id="{CD592A54-CDA4-2244-8F18-1E3527140453}"/>
              </a:ext>
            </a:extLst>
          </p:cNvPr>
          <p:cNvSpPr>
            <a:spLocks noGrp="1"/>
          </p:cNvSpPr>
          <p:nvPr>
            <p:ph type="sldNum" sz="quarter" idx="10"/>
          </p:nvPr>
        </p:nvSpPr>
        <p:spPr/>
        <p:txBody>
          <a:bodyPr/>
          <a:lstStyle/>
          <a:p>
            <a:fld id="{C0D6EFB9-9230-4B7B-84CF-BF17657CE3F9}" type="slidenum">
              <a:rPr lang="en-US" smtClean="0"/>
              <a:t>20</a:t>
            </a:fld>
            <a:endParaRPr lang="en-US"/>
          </a:p>
        </p:txBody>
      </p:sp>
      <p:pic>
        <p:nvPicPr>
          <p:cNvPr id="6" name="Picture 5">
            <a:extLst>
              <a:ext uri="{FF2B5EF4-FFF2-40B4-BE49-F238E27FC236}">
                <a16:creationId xmlns:a16="http://schemas.microsoft.com/office/drawing/2014/main" id="{7C3610FA-0691-9940-ACAB-87E66CF599B5}"/>
              </a:ext>
            </a:extLst>
          </p:cNvPr>
          <p:cNvPicPr>
            <a:picLocks noChangeAspect="1"/>
          </p:cNvPicPr>
          <p:nvPr/>
        </p:nvPicPr>
        <p:blipFill>
          <a:blip r:embed="rId2"/>
          <a:stretch>
            <a:fillRect/>
          </a:stretch>
        </p:blipFill>
        <p:spPr>
          <a:xfrm>
            <a:off x="2057400" y="890819"/>
            <a:ext cx="6702552" cy="5486400"/>
          </a:xfrm>
          <a:prstGeom prst="rect">
            <a:avLst/>
          </a:prstGeom>
        </p:spPr>
      </p:pic>
      <p:sp>
        <p:nvSpPr>
          <p:cNvPr id="7" name="TextBox 6">
            <a:extLst>
              <a:ext uri="{FF2B5EF4-FFF2-40B4-BE49-F238E27FC236}">
                <a16:creationId xmlns:a16="http://schemas.microsoft.com/office/drawing/2014/main" id="{6D56A4BD-2A59-2843-A013-419818F25715}"/>
              </a:ext>
            </a:extLst>
          </p:cNvPr>
          <p:cNvSpPr txBox="1"/>
          <p:nvPr/>
        </p:nvSpPr>
        <p:spPr>
          <a:xfrm>
            <a:off x="9017000" y="1524000"/>
            <a:ext cx="2641600" cy="1200329"/>
          </a:xfrm>
          <a:prstGeom prst="rect">
            <a:avLst/>
          </a:prstGeom>
          <a:noFill/>
        </p:spPr>
        <p:txBody>
          <a:bodyPr wrap="square" rtlCol="0">
            <a:spAutoFit/>
          </a:bodyPr>
          <a:lstStyle/>
          <a:p>
            <a:r>
              <a:rPr lang="en-US" dirty="0"/>
              <a:t>Full day of </a:t>
            </a:r>
            <a:r>
              <a:rPr lang="en-US" dirty="0" err="1"/>
              <a:t>htmlwidgets</a:t>
            </a:r>
            <a:r>
              <a:rPr lang="en-US" dirty="0"/>
              <a:t> forthcoming</a:t>
            </a:r>
          </a:p>
        </p:txBody>
      </p:sp>
    </p:spTree>
    <p:extLst>
      <p:ext uri="{BB962C8B-B14F-4D97-AF65-F5344CB8AC3E}">
        <p14:creationId xmlns:p14="http://schemas.microsoft.com/office/powerpoint/2010/main" val="204729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0BC7-FE42-F642-8199-6A29A88435CA}"/>
              </a:ext>
            </a:extLst>
          </p:cNvPr>
          <p:cNvSpPr>
            <a:spLocks noGrp="1"/>
          </p:cNvSpPr>
          <p:nvPr>
            <p:ph type="title"/>
          </p:nvPr>
        </p:nvSpPr>
        <p:spPr/>
        <p:txBody>
          <a:bodyPr/>
          <a:lstStyle/>
          <a:p>
            <a:r>
              <a:rPr lang="en-US" dirty="0"/>
              <a:t>Websites</a:t>
            </a:r>
          </a:p>
        </p:txBody>
      </p:sp>
      <p:sp>
        <p:nvSpPr>
          <p:cNvPr id="3" name="Slide Number Placeholder 2">
            <a:extLst>
              <a:ext uri="{FF2B5EF4-FFF2-40B4-BE49-F238E27FC236}">
                <a16:creationId xmlns:a16="http://schemas.microsoft.com/office/drawing/2014/main" id="{E8A738D2-C7DB-7C41-961E-0890A59048A6}"/>
              </a:ext>
            </a:extLst>
          </p:cNvPr>
          <p:cNvSpPr>
            <a:spLocks noGrp="1"/>
          </p:cNvSpPr>
          <p:nvPr>
            <p:ph type="sldNum" sz="quarter" idx="10"/>
          </p:nvPr>
        </p:nvSpPr>
        <p:spPr/>
        <p:txBody>
          <a:bodyPr/>
          <a:lstStyle/>
          <a:p>
            <a:fld id="{C0D6EFB9-9230-4B7B-84CF-BF17657CE3F9}" type="slidenum">
              <a:rPr lang="en-US" smtClean="0"/>
              <a:t>21</a:t>
            </a:fld>
            <a:endParaRPr lang="en-US"/>
          </a:p>
        </p:txBody>
      </p:sp>
      <p:pic>
        <p:nvPicPr>
          <p:cNvPr id="6" name="Picture 5">
            <a:extLst>
              <a:ext uri="{FF2B5EF4-FFF2-40B4-BE49-F238E27FC236}">
                <a16:creationId xmlns:a16="http://schemas.microsoft.com/office/drawing/2014/main" id="{D2EE0555-ECF3-0045-A9BF-54C121F375C1}"/>
              </a:ext>
            </a:extLst>
          </p:cNvPr>
          <p:cNvPicPr>
            <a:picLocks noChangeAspect="1"/>
          </p:cNvPicPr>
          <p:nvPr/>
        </p:nvPicPr>
        <p:blipFill>
          <a:blip r:embed="rId3"/>
          <a:stretch>
            <a:fillRect/>
          </a:stretch>
        </p:blipFill>
        <p:spPr>
          <a:xfrm>
            <a:off x="2368550" y="1492250"/>
            <a:ext cx="7454900" cy="3873500"/>
          </a:xfrm>
          <a:prstGeom prst="rect">
            <a:avLst/>
          </a:prstGeom>
        </p:spPr>
      </p:pic>
      <p:sp>
        <p:nvSpPr>
          <p:cNvPr id="7" name="TextBox 6">
            <a:extLst>
              <a:ext uri="{FF2B5EF4-FFF2-40B4-BE49-F238E27FC236}">
                <a16:creationId xmlns:a16="http://schemas.microsoft.com/office/drawing/2014/main" id="{D19EDF08-62A5-0F49-8EF6-C368DDA43ED9}"/>
              </a:ext>
            </a:extLst>
          </p:cNvPr>
          <p:cNvSpPr txBox="1"/>
          <p:nvPr/>
        </p:nvSpPr>
        <p:spPr>
          <a:xfrm>
            <a:off x="9906000" y="1676400"/>
            <a:ext cx="2438400" cy="3785652"/>
          </a:xfrm>
          <a:prstGeom prst="rect">
            <a:avLst/>
          </a:prstGeom>
          <a:noFill/>
        </p:spPr>
        <p:txBody>
          <a:bodyPr wrap="square" rtlCol="0">
            <a:spAutoFit/>
          </a:bodyPr>
          <a:lstStyle/>
          <a:p>
            <a:r>
              <a:rPr lang="en-US" dirty="0"/>
              <a:t>Flex dashboards is a type of website</a:t>
            </a:r>
          </a:p>
          <a:p>
            <a:endParaRPr lang="en-US" dirty="0"/>
          </a:p>
          <a:p>
            <a:r>
              <a:rPr lang="en-US" dirty="0"/>
              <a:t>Other more advanced website generation exists through </a:t>
            </a:r>
            <a:r>
              <a:rPr lang="en-US" dirty="0" err="1"/>
              <a:t>Bookdown</a:t>
            </a:r>
            <a:endParaRPr lang="en-US" dirty="0"/>
          </a:p>
        </p:txBody>
      </p:sp>
    </p:spTree>
    <p:extLst>
      <p:ext uri="{BB962C8B-B14F-4D97-AF65-F5344CB8AC3E}">
        <p14:creationId xmlns:p14="http://schemas.microsoft.com/office/powerpoint/2010/main" val="13279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4A1F-71A7-F14E-9ADF-4C03AF5D8D87}"/>
              </a:ext>
            </a:extLst>
          </p:cNvPr>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2184889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9AE9-FAA4-6C49-BADC-F1EDEFB0C7E9}"/>
              </a:ext>
            </a:extLst>
          </p:cNvPr>
          <p:cNvSpPr>
            <a:spLocks noGrp="1"/>
          </p:cNvSpPr>
          <p:nvPr>
            <p:ph type="title"/>
          </p:nvPr>
        </p:nvSpPr>
        <p:spPr/>
        <p:txBody>
          <a:bodyPr/>
          <a:lstStyle/>
          <a:p>
            <a:r>
              <a:rPr lang="en-US" dirty="0"/>
              <a:t>Making and publishing a website</a:t>
            </a:r>
          </a:p>
        </p:txBody>
      </p:sp>
      <p:sp>
        <p:nvSpPr>
          <p:cNvPr id="3" name="Slide Number Placeholder 2">
            <a:extLst>
              <a:ext uri="{FF2B5EF4-FFF2-40B4-BE49-F238E27FC236}">
                <a16:creationId xmlns:a16="http://schemas.microsoft.com/office/drawing/2014/main" id="{995E2BC2-F381-EA43-A33C-F579B54C8D00}"/>
              </a:ext>
            </a:extLst>
          </p:cNvPr>
          <p:cNvSpPr>
            <a:spLocks noGrp="1"/>
          </p:cNvSpPr>
          <p:nvPr>
            <p:ph type="sldNum" sz="quarter" idx="10"/>
          </p:nvPr>
        </p:nvSpPr>
        <p:spPr/>
        <p:txBody>
          <a:bodyPr/>
          <a:lstStyle/>
          <a:p>
            <a:fld id="{C0D6EFB9-9230-4B7B-84CF-BF17657CE3F9}" type="slidenum">
              <a:rPr lang="en-US" smtClean="0"/>
              <a:t>23</a:t>
            </a:fld>
            <a:endParaRPr lang="en-US"/>
          </a:p>
        </p:txBody>
      </p:sp>
    </p:spTree>
    <p:extLst>
      <p:ext uri="{BB962C8B-B14F-4D97-AF65-F5344CB8AC3E}">
        <p14:creationId xmlns:p14="http://schemas.microsoft.com/office/powerpoint/2010/main" val="109163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3F6A-65D7-3C48-9DC3-E10FAB2A1F65}"/>
              </a:ext>
            </a:extLst>
          </p:cNvPr>
          <p:cNvSpPr>
            <a:spLocks noGrp="1"/>
          </p:cNvSpPr>
          <p:nvPr>
            <p:ph type="title"/>
          </p:nvPr>
        </p:nvSpPr>
        <p:spPr/>
        <p:txBody>
          <a:bodyPr/>
          <a:lstStyle/>
          <a:p>
            <a:r>
              <a:rPr lang="en-US"/>
              <a:t>Homework</a:t>
            </a:r>
          </a:p>
        </p:txBody>
      </p:sp>
    </p:spTree>
    <p:extLst>
      <p:ext uri="{BB962C8B-B14F-4D97-AF65-F5344CB8AC3E}">
        <p14:creationId xmlns:p14="http://schemas.microsoft.com/office/powerpoint/2010/main" val="4012928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F69F-DECD-A248-A8E1-158B589AC368}"/>
              </a:ext>
            </a:extLst>
          </p:cNvPr>
          <p:cNvSpPr>
            <a:spLocks noGrp="1"/>
          </p:cNvSpPr>
          <p:nvPr>
            <p:ph type="title"/>
          </p:nvPr>
        </p:nvSpPr>
        <p:spPr/>
        <p:txBody>
          <a:bodyPr/>
          <a:lstStyle/>
          <a:p>
            <a:r>
              <a:rPr lang="en-US" dirty="0"/>
              <a:t>Homework 1</a:t>
            </a:r>
          </a:p>
        </p:txBody>
      </p:sp>
      <p:sp>
        <p:nvSpPr>
          <p:cNvPr id="3" name="Content Placeholder 2">
            <a:extLst>
              <a:ext uri="{FF2B5EF4-FFF2-40B4-BE49-F238E27FC236}">
                <a16:creationId xmlns:a16="http://schemas.microsoft.com/office/drawing/2014/main" id="{8448F7BB-16D8-604D-80B7-942E08564CCA}"/>
              </a:ext>
            </a:extLst>
          </p:cNvPr>
          <p:cNvSpPr>
            <a:spLocks noGrp="1"/>
          </p:cNvSpPr>
          <p:nvPr>
            <p:ph idx="1"/>
          </p:nvPr>
        </p:nvSpPr>
        <p:spPr>
          <a:xfrm>
            <a:off x="431800" y="1219204"/>
            <a:ext cx="11328829" cy="5130801"/>
          </a:xfrm>
        </p:spPr>
        <p:txBody>
          <a:bodyPr>
            <a:normAutofit/>
          </a:bodyPr>
          <a:lstStyle/>
          <a:p>
            <a:pPr marL="285750" indent="-285750">
              <a:buFont typeface="Arial" panose="020B0604020202020204" pitchFamily="34" charset="0"/>
              <a:buChar char="•"/>
            </a:pPr>
            <a:r>
              <a:rPr lang="en-US" dirty="0"/>
              <a:t>Deseret News has provided us with graphics that could use some improvement</a:t>
            </a:r>
          </a:p>
          <a:p>
            <a:pPr marL="285750" indent="-285750">
              <a:buFont typeface="Arial" panose="020B0604020202020204" pitchFamily="34" charset="0"/>
              <a:buChar char="•"/>
            </a:pPr>
            <a:r>
              <a:rPr lang="en-US" dirty="0"/>
              <a:t>You have been randomly assigned to one of the graphics</a:t>
            </a:r>
          </a:p>
          <a:p>
            <a:pPr marL="285750" indent="-285750">
              <a:buFont typeface="Arial" panose="020B0604020202020204" pitchFamily="34" charset="0"/>
              <a:buChar char="•"/>
            </a:pPr>
            <a:r>
              <a:rPr lang="en-US" dirty="0"/>
              <a:t>Using the data from the graphic make a better visual that more clearly communicates the data story for the reader audience:</a:t>
            </a:r>
          </a:p>
          <a:p>
            <a:pPr marL="745056" lvl="1" indent="-285750">
              <a:buFont typeface="Arial" panose="020B0604020202020204" pitchFamily="34" charset="0"/>
              <a:buChar char="•"/>
            </a:pPr>
            <a:r>
              <a:rPr lang="en-US" dirty="0"/>
              <a:t>Remove chart junk elements</a:t>
            </a:r>
          </a:p>
          <a:p>
            <a:pPr marL="745056" lvl="1" indent="-285750">
              <a:buFont typeface="Arial" panose="020B0604020202020204" pitchFamily="34" charset="0"/>
              <a:buChar char="•"/>
            </a:pPr>
            <a:r>
              <a:rPr lang="en-US" dirty="0"/>
              <a:t>Consider new chart types</a:t>
            </a:r>
          </a:p>
          <a:p>
            <a:pPr marL="745056" lvl="1" indent="-285750">
              <a:buFont typeface="Arial" panose="020B0604020202020204" pitchFamily="34" charset="0"/>
              <a:buChar char="•"/>
            </a:pPr>
            <a:r>
              <a:rPr lang="en-US" dirty="0"/>
              <a:t>Use colors strategically</a:t>
            </a:r>
          </a:p>
          <a:p>
            <a:pPr marL="745056" lvl="1" indent="-285750">
              <a:buFont typeface="Arial" panose="020B0604020202020204" pitchFamily="34" charset="0"/>
              <a:buChar char="•"/>
            </a:pPr>
            <a:r>
              <a:rPr lang="en-US" dirty="0"/>
              <a:t>Have a bold, punchy headline</a:t>
            </a:r>
          </a:p>
          <a:p>
            <a:pPr marL="745056" lvl="1" indent="-285750">
              <a:buFont typeface="Arial" panose="020B0604020202020204" pitchFamily="34" charset="0"/>
              <a:buChar char="•"/>
            </a:pPr>
            <a:r>
              <a:rPr lang="en-US" dirty="0"/>
              <a:t>Consider the ink-to-data ratio (or the ink-to-insight ratio)</a:t>
            </a:r>
          </a:p>
          <a:p>
            <a:pPr marL="745056" lvl="1" indent="-285750">
              <a:buFont typeface="Arial" panose="020B0604020202020204" pitchFamily="34" charset="0"/>
              <a:buChar char="•"/>
            </a:pPr>
            <a:r>
              <a:rPr lang="en-US" dirty="0"/>
              <a:t>Newspapers tend to prefer more vertical graphics than horizontal graphics</a:t>
            </a:r>
          </a:p>
          <a:p>
            <a:pPr marL="285750" indent="-285750">
              <a:buFont typeface="Arial" panose="020B0604020202020204" pitchFamily="34" charset="0"/>
              <a:buChar char="•"/>
            </a:pPr>
            <a:r>
              <a:rPr lang="en-US" dirty="0"/>
              <a:t>Make a website or </a:t>
            </a:r>
            <a:r>
              <a:rPr lang="en-US" dirty="0" err="1"/>
              <a:t>flexdashboard</a:t>
            </a:r>
            <a:r>
              <a:rPr lang="en-US" dirty="0"/>
              <a:t> with 2 pages, the original and your improved version</a:t>
            </a:r>
          </a:p>
          <a:p>
            <a:pPr marL="285750" indent="-285750">
              <a:buFont typeface="Arial" panose="020B0604020202020204" pitchFamily="34" charset="0"/>
              <a:buChar char="•"/>
            </a:pPr>
            <a:r>
              <a:rPr lang="en-US" dirty="0"/>
              <a:t>If you are a Tableau user, do NOT use Tableau; if you are matplotlib user, do NOT use Python</a:t>
            </a:r>
          </a:p>
          <a:p>
            <a:pPr marL="285750" indent="-285750">
              <a:buFont typeface="Arial" panose="020B0604020202020204" pitchFamily="34" charset="0"/>
              <a:buChar char="•"/>
            </a:pPr>
            <a:r>
              <a:rPr lang="en-US" dirty="0"/>
              <a:t>Deseret News has requested we send them the improved graphics</a:t>
            </a:r>
          </a:p>
        </p:txBody>
      </p:sp>
      <p:sp>
        <p:nvSpPr>
          <p:cNvPr id="4" name="Slide Number Placeholder 3">
            <a:extLst>
              <a:ext uri="{FF2B5EF4-FFF2-40B4-BE49-F238E27FC236}">
                <a16:creationId xmlns:a16="http://schemas.microsoft.com/office/drawing/2014/main" id="{56A20692-B705-4347-912B-C934260FFC43}"/>
              </a:ext>
            </a:extLst>
          </p:cNvPr>
          <p:cNvSpPr>
            <a:spLocks noGrp="1"/>
          </p:cNvSpPr>
          <p:nvPr>
            <p:ph type="sldNum" sz="quarter" idx="10"/>
          </p:nvPr>
        </p:nvSpPr>
        <p:spPr/>
        <p:txBody>
          <a:bodyPr/>
          <a:lstStyle/>
          <a:p>
            <a:fld id="{C0D6EFB9-9230-4B7B-84CF-BF17657CE3F9}" type="slidenum">
              <a:rPr lang="en-US" smtClean="0"/>
              <a:t>25</a:t>
            </a:fld>
            <a:endParaRPr lang="en-US"/>
          </a:p>
        </p:txBody>
      </p:sp>
    </p:spTree>
    <p:extLst>
      <p:ext uri="{BB962C8B-B14F-4D97-AF65-F5344CB8AC3E}">
        <p14:creationId xmlns:p14="http://schemas.microsoft.com/office/powerpoint/2010/main" val="380311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3ECF-63B7-E443-953E-5FF8D6B18F6B}"/>
              </a:ext>
            </a:extLst>
          </p:cNvPr>
          <p:cNvSpPr>
            <a:spLocks noGrp="1"/>
          </p:cNvSpPr>
          <p:nvPr>
            <p:ph type="title"/>
          </p:nvPr>
        </p:nvSpPr>
        <p:spPr/>
        <p:txBody>
          <a:bodyPr/>
          <a:lstStyle/>
          <a:p>
            <a:r>
              <a:rPr lang="en-US" dirty="0"/>
              <a:t>HW1 Assignments</a:t>
            </a:r>
          </a:p>
        </p:txBody>
      </p:sp>
      <p:graphicFrame>
        <p:nvGraphicFramePr>
          <p:cNvPr id="6" name="Table 6">
            <a:extLst>
              <a:ext uri="{FF2B5EF4-FFF2-40B4-BE49-F238E27FC236}">
                <a16:creationId xmlns:a16="http://schemas.microsoft.com/office/drawing/2014/main" id="{FDA67F12-BC63-1D44-B808-13CA451416A3}"/>
              </a:ext>
            </a:extLst>
          </p:cNvPr>
          <p:cNvGraphicFramePr>
            <a:graphicFrameLocks noGrp="1"/>
          </p:cNvGraphicFramePr>
          <p:nvPr>
            <p:ph idx="1"/>
            <p:extLst>
              <p:ext uri="{D42A27DB-BD31-4B8C-83A1-F6EECF244321}">
                <p14:modId xmlns:p14="http://schemas.microsoft.com/office/powerpoint/2010/main" val="2127907534"/>
              </p:ext>
            </p:extLst>
          </p:nvPr>
        </p:nvGraphicFramePr>
        <p:xfrm>
          <a:off x="431800" y="1219200"/>
          <a:ext cx="11328400" cy="502920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99536003"/>
                    </a:ext>
                  </a:extLst>
                </a:gridCol>
                <a:gridCol w="8255000">
                  <a:extLst>
                    <a:ext uri="{9D8B030D-6E8A-4147-A177-3AD203B41FA5}">
                      <a16:colId xmlns:a16="http://schemas.microsoft.com/office/drawing/2014/main" val="1176494362"/>
                    </a:ext>
                  </a:extLst>
                </a:gridCol>
              </a:tblGrid>
              <a:tr h="370840">
                <a:tc>
                  <a:txBody>
                    <a:bodyPr/>
                    <a:lstStyle/>
                    <a:p>
                      <a:r>
                        <a:rPr lang="en-US" dirty="0"/>
                        <a:t>Student</a:t>
                      </a:r>
                    </a:p>
                  </a:txBody>
                  <a:tcPr/>
                </a:tc>
                <a:tc>
                  <a:txBody>
                    <a:bodyPr/>
                    <a:lstStyle/>
                    <a:p>
                      <a:r>
                        <a:rPr lang="en-US" dirty="0"/>
                        <a:t>Graphic Assignment</a:t>
                      </a:r>
                    </a:p>
                  </a:txBody>
                  <a:tcPr/>
                </a:tc>
                <a:extLst>
                  <a:ext uri="{0D108BD9-81ED-4DB2-BD59-A6C34878D82A}">
                    <a16:rowId xmlns:a16="http://schemas.microsoft.com/office/drawing/2014/main" val="996807125"/>
                  </a:ext>
                </a:extLst>
              </a:tr>
              <a:tr h="370840">
                <a:tc>
                  <a:txBody>
                    <a:bodyPr/>
                    <a:lstStyle/>
                    <a:p>
                      <a:r>
                        <a:rPr lang="en-US" dirty="0"/>
                        <a:t>Zach</a:t>
                      </a:r>
                    </a:p>
                  </a:txBody>
                  <a:tcPr/>
                </a:tc>
                <a:tc>
                  <a:txBody>
                    <a:bodyPr/>
                    <a:lstStyle/>
                    <a:p>
                      <a:r>
                        <a:rPr lang="en-US" dirty="0"/>
                        <a:t>Remote WorkWins-01.jpg</a:t>
                      </a:r>
                    </a:p>
                  </a:txBody>
                  <a:tcPr/>
                </a:tc>
                <a:extLst>
                  <a:ext uri="{0D108BD9-81ED-4DB2-BD59-A6C34878D82A}">
                    <a16:rowId xmlns:a16="http://schemas.microsoft.com/office/drawing/2014/main" val="578196172"/>
                  </a:ext>
                </a:extLst>
              </a:tr>
              <a:tr h="370840">
                <a:tc>
                  <a:txBody>
                    <a:bodyPr/>
                    <a:lstStyle/>
                    <a:p>
                      <a:r>
                        <a:rPr lang="en-US"/>
                        <a:t>Annie</a:t>
                      </a:r>
                      <a:endParaRPr lang="en-US"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0913P2graphic-01.jpg</a:t>
                      </a:r>
                    </a:p>
                  </a:txBody>
                  <a:tcPr/>
                </a:tc>
                <a:extLst>
                  <a:ext uri="{0D108BD9-81ED-4DB2-BD59-A6C34878D82A}">
                    <a16:rowId xmlns:a16="http://schemas.microsoft.com/office/drawing/2014/main" val="2846716832"/>
                  </a:ext>
                </a:extLst>
              </a:tr>
              <a:tr h="370840">
                <a:tc>
                  <a:txBody>
                    <a:bodyPr/>
                    <a:lstStyle/>
                    <a:p>
                      <a:r>
                        <a:rPr lang="en-US" dirty="0"/>
                        <a:t>Parker</a:t>
                      </a:r>
                    </a:p>
                  </a:txBody>
                  <a:tcPr/>
                </a:tc>
                <a:tc>
                  <a:txBody>
                    <a:bodyPr/>
                    <a:lstStyle/>
                    <a:p>
                      <a:r>
                        <a:rPr lang="en-US" dirty="0"/>
                        <a:t>Trump August poll2-01.jpg</a:t>
                      </a:r>
                    </a:p>
                  </a:txBody>
                  <a:tcPr/>
                </a:tc>
                <a:extLst>
                  <a:ext uri="{0D108BD9-81ED-4DB2-BD59-A6C34878D82A}">
                    <a16:rowId xmlns:a16="http://schemas.microsoft.com/office/drawing/2014/main" val="2324112922"/>
                  </a:ext>
                </a:extLst>
              </a:tr>
              <a:tr h="370840">
                <a:tc>
                  <a:txBody>
                    <a:bodyPr/>
                    <a:lstStyle/>
                    <a:p>
                      <a:r>
                        <a:rPr lang="en-US" dirty="0"/>
                        <a:t>Jenny Beth</a:t>
                      </a:r>
                    </a:p>
                  </a:txBody>
                  <a:tcPr/>
                </a:tc>
                <a:tc>
                  <a:txBody>
                    <a:bodyPr/>
                    <a:lstStyle/>
                    <a:p>
                      <a:r>
                        <a:rPr lang="en-US" dirty="0"/>
                        <a:t>Run-off poll-01.jpg</a:t>
                      </a:r>
                    </a:p>
                  </a:txBody>
                  <a:tcPr/>
                </a:tc>
                <a:extLst>
                  <a:ext uri="{0D108BD9-81ED-4DB2-BD59-A6C34878D82A}">
                    <a16:rowId xmlns:a16="http://schemas.microsoft.com/office/drawing/2014/main" val="591610486"/>
                  </a:ext>
                </a:extLst>
              </a:tr>
              <a:tr h="370840">
                <a:tc>
                  <a:txBody>
                    <a:bodyPr/>
                    <a:lstStyle/>
                    <a:p>
                      <a:r>
                        <a:rPr lang="en-US" dirty="0"/>
                        <a:t>Kolby</a:t>
                      </a:r>
                    </a:p>
                  </a:txBody>
                  <a:tcPr/>
                </a:tc>
                <a:tc>
                  <a:txBody>
                    <a:bodyPr/>
                    <a:lstStyle/>
                    <a:p>
                      <a:r>
                        <a:rPr lang="en-US" dirty="0"/>
                        <a:t>Trump August poll-01.jpg</a:t>
                      </a:r>
                    </a:p>
                  </a:txBody>
                  <a:tcPr/>
                </a:tc>
                <a:extLst>
                  <a:ext uri="{0D108BD9-81ED-4DB2-BD59-A6C34878D82A}">
                    <a16:rowId xmlns:a16="http://schemas.microsoft.com/office/drawing/2014/main" val="945142064"/>
                  </a:ext>
                </a:extLst>
              </a:tr>
              <a:tr h="370840">
                <a:tc>
                  <a:txBody>
                    <a:bodyPr/>
                    <a:lstStyle/>
                    <a:p>
                      <a:r>
                        <a:rPr lang="en-US" dirty="0"/>
                        <a:t>Kylee</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0906P2graphic-01.jpg</a:t>
                      </a:r>
                    </a:p>
                  </a:txBody>
                  <a:tcPr/>
                </a:tc>
                <a:extLst>
                  <a:ext uri="{0D108BD9-81ED-4DB2-BD59-A6C34878D82A}">
                    <a16:rowId xmlns:a16="http://schemas.microsoft.com/office/drawing/2014/main" val="3431249172"/>
                  </a:ext>
                </a:extLst>
              </a:tr>
              <a:tr h="370840">
                <a:tc>
                  <a:txBody>
                    <a:bodyPr/>
                    <a:lstStyle/>
                    <a:p>
                      <a:r>
                        <a:rPr lang="en-US" dirty="0"/>
                        <a:t>Kate</a:t>
                      </a:r>
                    </a:p>
                  </a:txBody>
                  <a:tcPr/>
                </a:tc>
                <a:tc>
                  <a:txBody>
                    <a:bodyPr/>
                    <a:lstStyle/>
                    <a:p>
                      <a:r>
                        <a:rPr lang="en-US" dirty="0"/>
                        <a:t>vaccinedistribution2-02.jpg</a:t>
                      </a:r>
                    </a:p>
                  </a:txBody>
                  <a:tcPr/>
                </a:tc>
                <a:extLst>
                  <a:ext uri="{0D108BD9-81ED-4DB2-BD59-A6C34878D82A}">
                    <a16:rowId xmlns:a16="http://schemas.microsoft.com/office/drawing/2014/main" val="360099915"/>
                  </a:ext>
                </a:extLst>
              </a:tr>
              <a:tr h="370840">
                <a:tc>
                  <a:txBody>
                    <a:bodyPr/>
                    <a:lstStyle/>
                    <a:p>
                      <a:r>
                        <a:rPr lang="en-US" dirty="0"/>
                        <a:t>Matt</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0906P2graphic-01.jpg</a:t>
                      </a:r>
                    </a:p>
                  </a:txBody>
                  <a:tcPr/>
                </a:tc>
                <a:extLst>
                  <a:ext uri="{0D108BD9-81ED-4DB2-BD59-A6C34878D82A}">
                    <a16:rowId xmlns:a16="http://schemas.microsoft.com/office/drawing/2014/main" val="4171562568"/>
                  </a:ext>
                </a:extLst>
              </a:tr>
              <a:tr h="370840">
                <a:tc>
                  <a:txBody>
                    <a:bodyPr/>
                    <a:lstStyle/>
                    <a:p>
                      <a:r>
                        <a:rPr lang="en-US" dirty="0"/>
                        <a:t>Back-up</a:t>
                      </a:r>
                    </a:p>
                  </a:txBody>
                  <a:tcPr/>
                </a:tc>
                <a:tc>
                  <a:txBody>
                    <a:bodyPr/>
                    <a:lstStyle/>
                    <a:p>
                      <a:r>
                        <a:rPr lang="en-US" dirty="0"/>
                        <a:t>0823P2graphic-01.jpg</a:t>
                      </a:r>
                    </a:p>
                  </a:txBody>
                  <a:tcPr/>
                </a:tc>
                <a:extLst>
                  <a:ext uri="{0D108BD9-81ED-4DB2-BD59-A6C34878D82A}">
                    <a16:rowId xmlns:a16="http://schemas.microsoft.com/office/drawing/2014/main" val="3023340459"/>
                  </a:ext>
                </a:extLst>
              </a:tr>
              <a:tr h="370840">
                <a:tc>
                  <a:txBody>
                    <a:bodyPr/>
                    <a:lstStyle/>
                    <a:p>
                      <a:r>
                        <a:rPr lang="en-US" dirty="0"/>
                        <a:t>Back-up</a:t>
                      </a:r>
                    </a:p>
                  </a:txBody>
                  <a:tcPr/>
                </a:tc>
                <a:tc>
                  <a:txBody>
                    <a:bodyPr/>
                    <a:lstStyle/>
                    <a:p>
                      <a:r>
                        <a:rPr lang="en-US" dirty="0"/>
                        <a:t>august heat-02.jpg</a:t>
                      </a:r>
                    </a:p>
                  </a:txBody>
                  <a:tcPr/>
                </a:tc>
                <a:extLst>
                  <a:ext uri="{0D108BD9-81ED-4DB2-BD59-A6C34878D82A}">
                    <a16:rowId xmlns:a16="http://schemas.microsoft.com/office/drawing/2014/main" val="284505382"/>
                  </a:ext>
                </a:extLst>
              </a:tr>
            </a:tbl>
          </a:graphicData>
        </a:graphic>
      </p:graphicFrame>
      <p:sp>
        <p:nvSpPr>
          <p:cNvPr id="4" name="Slide Number Placeholder 3">
            <a:extLst>
              <a:ext uri="{FF2B5EF4-FFF2-40B4-BE49-F238E27FC236}">
                <a16:creationId xmlns:a16="http://schemas.microsoft.com/office/drawing/2014/main" id="{A27F7561-9AF1-C440-8F9A-1511DA931C14}"/>
              </a:ext>
            </a:extLst>
          </p:cNvPr>
          <p:cNvSpPr>
            <a:spLocks noGrp="1"/>
          </p:cNvSpPr>
          <p:nvPr>
            <p:ph type="sldNum" sz="quarter" idx="10"/>
          </p:nvPr>
        </p:nvSpPr>
        <p:spPr/>
        <p:txBody>
          <a:bodyPr/>
          <a:lstStyle/>
          <a:p>
            <a:fld id="{C0D6EFB9-9230-4B7B-84CF-BF17657CE3F9}" type="slidenum">
              <a:rPr lang="en-US" smtClean="0"/>
              <a:t>26</a:t>
            </a:fld>
            <a:endParaRPr lang="en-US"/>
          </a:p>
        </p:txBody>
      </p:sp>
    </p:spTree>
    <p:extLst>
      <p:ext uri="{BB962C8B-B14F-4D97-AF65-F5344CB8AC3E}">
        <p14:creationId xmlns:p14="http://schemas.microsoft.com/office/powerpoint/2010/main" val="257285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#2</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3</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Netflix, Billionaire Bad Boys, The King of Good Times</a:t>
            </a:r>
          </a:p>
        </p:txBody>
      </p:sp>
      <p:pic>
        <p:nvPicPr>
          <p:cNvPr id="7" name="Picture 6">
            <a:extLst>
              <a:ext uri="{FF2B5EF4-FFF2-40B4-BE49-F238E27FC236}">
                <a16:creationId xmlns:a16="http://schemas.microsoft.com/office/drawing/2014/main" id="{02A00608-4D83-A745-B6F5-F5560D75EC6F}"/>
              </a:ext>
            </a:extLst>
          </p:cNvPr>
          <p:cNvPicPr>
            <a:picLocks noChangeAspect="1"/>
          </p:cNvPicPr>
          <p:nvPr/>
        </p:nvPicPr>
        <p:blipFill>
          <a:blip r:embed="rId2"/>
          <a:stretch>
            <a:fillRect/>
          </a:stretch>
        </p:blipFill>
        <p:spPr>
          <a:xfrm>
            <a:off x="2279650" y="819150"/>
            <a:ext cx="7632700" cy="5219700"/>
          </a:xfrm>
          <a:prstGeom prst="rect">
            <a:avLst/>
          </a:prstGeom>
        </p:spPr>
      </p:pic>
    </p:spTree>
    <p:extLst>
      <p:ext uri="{BB962C8B-B14F-4D97-AF65-F5344CB8AC3E}">
        <p14:creationId xmlns:p14="http://schemas.microsoft.com/office/powerpoint/2010/main" val="221776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#3</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4</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a:xfrm>
            <a:off x="152400" y="5903908"/>
            <a:ext cx="2337881" cy="954092"/>
          </a:xfrm>
        </p:spPr>
        <p:txBody>
          <a:bodyPr/>
          <a:lstStyle/>
          <a:p>
            <a:r>
              <a:rPr lang="en-US" dirty="0"/>
              <a:t>SOURCE: @</a:t>
            </a:r>
            <a:r>
              <a:rPr lang="en-US" dirty="0" err="1"/>
              <a:t>nyt</a:t>
            </a:r>
            <a:r>
              <a:rPr lang="en-US" dirty="0"/>
              <a:t>; https://</a:t>
            </a:r>
            <a:r>
              <a:rPr lang="en-US" dirty="0" err="1"/>
              <a:t>www.instagram.com</a:t>
            </a:r>
            <a:r>
              <a:rPr lang="en-US" dirty="0"/>
              <a:t>/p/CGX23WIH1ev/</a:t>
            </a:r>
          </a:p>
        </p:txBody>
      </p:sp>
      <p:pic>
        <p:nvPicPr>
          <p:cNvPr id="6" name="121614733_696185074630302_1657933073652223547_n.mp4" descr="121614733_696185074630302_1657933073652223547_n.mp4">
            <a:hlinkClick r:id="" action="ppaction://media"/>
            <a:extLst>
              <a:ext uri="{FF2B5EF4-FFF2-40B4-BE49-F238E27FC236}">
                <a16:creationId xmlns:a16="http://schemas.microsoft.com/office/drawing/2014/main" id="{EE9CFD78-A509-AC4F-9D1D-F57E6A2EC1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0"/>
            <a:ext cx="6858000" cy="6858000"/>
          </a:xfrm>
          <a:prstGeom prst="rect">
            <a:avLst/>
          </a:prstGeom>
        </p:spPr>
      </p:pic>
    </p:spTree>
    <p:extLst>
      <p:ext uri="{BB962C8B-B14F-4D97-AF65-F5344CB8AC3E}">
        <p14:creationId xmlns:p14="http://schemas.microsoft.com/office/powerpoint/2010/main" val="8217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FAD7-B0F1-F84F-988D-CB3293608CE0}"/>
              </a:ext>
            </a:extLst>
          </p:cNvPr>
          <p:cNvSpPr>
            <a:spLocks noGrp="1"/>
          </p:cNvSpPr>
          <p:nvPr>
            <p:ph type="title"/>
          </p:nvPr>
        </p:nvSpPr>
        <p:spPr/>
        <p:txBody>
          <a:bodyPr/>
          <a:lstStyle/>
          <a:p>
            <a:r>
              <a:rPr lang="en-US" dirty="0"/>
              <a:t>Data Viz #4</a:t>
            </a:r>
          </a:p>
        </p:txBody>
      </p:sp>
      <p:sp>
        <p:nvSpPr>
          <p:cNvPr id="3" name="Slide Number Placeholder 2">
            <a:extLst>
              <a:ext uri="{FF2B5EF4-FFF2-40B4-BE49-F238E27FC236}">
                <a16:creationId xmlns:a16="http://schemas.microsoft.com/office/drawing/2014/main" id="{134923D5-0B93-0643-A30C-CE7E346E146E}"/>
              </a:ext>
            </a:extLst>
          </p:cNvPr>
          <p:cNvSpPr>
            <a:spLocks noGrp="1"/>
          </p:cNvSpPr>
          <p:nvPr>
            <p:ph type="sldNum" sz="quarter" idx="10"/>
          </p:nvPr>
        </p:nvSpPr>
        <p:spPr/>
        <p:txBody>
          <a:bodyPr/>
          <a:lstStyle/>
          <a:p>
            <a:fld id="{C0D6EFB9-9230-4B7B-84CF-BF17657CE3F9}" type="slidenum">
              <a:rPr lang="en-US" smtClean="0"/>
              <a:t>5</a:t>
            </a:fld>
            <a:endParaRPr lang="en-US"/>
          </a:p>
        </p:txBody>
      </p:sp>
      <p:sp>
        <p:nvSpPr>
          <p:cNvPr id="4" name="Footer Placeholder 3">
            <a:extLst>
              <a:ext uri="{FF2B5EF4-FFF2-40B4-BE49-F238E27FC236}">
                <a16:creationId xmlns:a16="http://schemas.microsoft.com/office/drawing/2014/main" id="{14ADC0BB-A9B5-1D41-8B33-47366EE85158}"/>
              </a:ext>
            </a:extLst>
          </p:cNvPr>
          <p:cNvSpPr>
            <a:spLocks noGrp="1"/>
          </p:cNvSpPr>
          <p:nvPr>
            <p:ph type="ftr" sz="quarter" idx="3"/>
          </p:nvPr>
        </p:nvSpPr>
        <p:spPr>
          <a:xfrm>
            <a:off x="431801" y="5903917"/>
            <a:ext cx="1854200" cy="817560"/>
          </a:xfrm>
        </p:spPr>
        <p:txBody>
          <a:bodyPr/>
          <a:lstStyle/>
          <a:p>
            <a:r>
              <a:rPr lang="en-US" dirty="0"/>
              <a:t>SOURCE:@</a:t>
            </a:r>
            <a:r>
              <a:rPr lang="en-US" dirty="0" err="1"/>
              <a:t>visual_capitalis</a:t>
            </a:r>
            <a:r>
              <a:rPr lang="en-US" dirty="0"/>
              <a:t>; https://</a:t>
            </a:r>
            <a:r>
              <a:rPr lang="en-US" dirty="0" err="1"/>
              <a:t>www.instagram.com</a:t>
            </a:r>
            <a:r>
              <a:rPr lang="en-US" dirty="0"/>
              <a:t>/p/CGQI0lahdfM/</a:t>
            </a:r>
          </a:p>
        </p:txBody>
      </p:sp>
      <p:pic>
        <p:nvPicPr>
          <p:cNvPr id="6" name="Picture 5">
            <a:extLst>
              <a:ext uri="{FF2B5EF4-FFF2-40B4-BE49-F238E27FC236}">
                <a16:creationId xmlns:a16="http://schemas.microsoft.com/office/drawing/2014/main" id="{2FAD10BB-CD7D-8C4D-8E03-4DD9EB4416DB}"/>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54816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Quote of the Week</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6</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Kieran Healy, Data Visualization</a:t>
            </a:r>
          </a:p>
        </p:txBody>
      </p:sp>
      <p:pic>
        <p:nvPicPr>
          <p:cNvPr id="5" name="Picture 4">
            <a:extLst>
              <a:ext uri="{FF2B5EF4-FFF2-40B4-BE49-F238E27FC236}">
                <a16:creationId xmlns:a16="http://schemas.microsoft.com/office/drawing/2014/main" id="{CC73AE90-0635-974E-8E1D-059A9F88AA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57" b="90801" l="10000" r="90000">
                        <a14:foregroundMark x1="22442" y1="18398" x2="22442" y2="18398"/>
                        <a14:foregroundMark x1="71047" y1="8605" x2="71047" y2="8605"/>
                        <a14:foregroundMark x1="62209" y1="90801" x2="62209" y2="90801"/>
                      </a14:backgroundRemoval>
                    </a14:imgEffect>
                  </a14:imgLayer>
                </a14:imgProps>
              </a:ext>
            </a:extLst>
          </a:blip>
          <a:stretch>
            <a:fillRect/>
          </a:stretch>
        </p:blipFill>
        <p:spPr>
          <a:xfrm rot="10800000">
            <a:off x="255333" y="874700"/>
            <a:ext cx="2089282" cy="1637414"/>
          </a:xfrm>
          <a:prstGeom prst="rect">
            <a:avLst/>
          </a:prstGeom>
        </p:spPr>
      </p:pic>
      <p:pic>
        <p:nvPicPr>
          <p:cNvPr id="6" name="Picture 5">
            <a:extLst>
              <a:ext uri="{FF2B5EF4-FFF2-40B4-BE49-F238E27FC236}">
                <a16:creationId xmlns:a16="http://schemas.microsoft.com/office/drawing/2014/main" id="{37744783-AFFE-4B45-AFB6-3979D1DEBE7C}"/>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8457" b="90801" l="10000" r="90000">
                        <a14:foregroundMark x1="22442" y1="18398" x2="22442" y2="18398"/>
                        <a14:foregroundMark x1="71047" y1="8605" x2="71047" y2="8605"/>
                        <a14:foregroundMark x1="62209" y1="90801" x2="62209" y2="90801"/>
                      </a14:backgroundRemoval>
                    </a14:imgEffect>
                  </a14:imgLayer>
                </a14:imgProps>
              </a:ext>
            </a:extLst>
          </a:blip>
          <a:stretch>
            <a:fillRect/>
          </a:stretch>
        </p:blipFill>
        <p:spPr>
          <a:xfrm>
            <a:off x="8861259" y="4492390"/>
            <a:ext cx="2089282" cy="1637414"/>
          </a:xfrm>
          <a:prstGeom prst="rect">
            <a:avLst/>
          </a:prstGeom>
        </p:spPr>
      </p:pic>
      <p:sp>
        <p:nvSpPr>
          <p:cNvPr id="7" name="TextBox 6">
            <a:extLst>
              <a:ext uri="{FF2B5EF4-FFF2-40B4-BE49-F238E27FC236}">
                <a16:creationId xmlns:a16="http://schemas.microsoft.com/office/drawing/2014/main" id="{13346D4F-37F3-A345-91E9-833DE5800CFB}"/>
              </a:ext>
            </a:extLst>
          </p:cNvPr>
          <p:cNvSpPr txBox="1"/>
          <p:nvPr/>
        </p:nvSpPr>
        <p:spPr>
          <a:xfrm>
            <a:off x="2365692" y="1169083"/>
            <a:ext cx="8267832" cy="461665"/>
          </a:xfrm>
          <a:prstGeom prst="rect">
            <a:avLst/>
          </a:prstGeom>
          <a:noFill/>
        </p:spPr>
        <p:txBody>
          <a:bodyPr wrap="square" rtlCol="0">
            <a:spAutoFit/>
          </a:bodyPr>
          <a:lstStyle/>
          <a:p>
            <a:r>
              <a:rPr lang="en-US" dirty="0"/>
              <a:t>TBD</a:t>
            </a:r>
          </a:p>
        </p:txBody>
      </p:sp>
    </p:spTree>
    <p:extLst>
      <p:ext uri="{BB962C8B-B14F-4D97-AF65-F5344CB8AC3E}">
        <p14:creationId xmlns:p14="http://schemas.microsoft.com/office/powerpoint/2010/main" val="10919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l"/>
            <a:r>
              <a:rPr lang="en-US" dirty="0"/>
              <a:t>The number of employed has been increasing while the number of unemployed has been stead (but seasonal)</a:t>
            </a:r>
          </a:p>
        </p:txBody>
      </p:sp>
      <p:graphicFrame>
        <p:nvGraphicFramePr>
          <p:cNvPr id="23" name="Chart 22"/>
          <p:cNvGraphicFramePr/>
          <p:nvPr>
            <p:extLst>
              <p:ext uri="{D42A27DB-BD31-4B8C-83A1-F6EECF244321}">
                <p14:modId xmlns:p14="http://schemas.microsoft.com/office/powerpoint/2010/main" val="4208744746"/>
              </p:ext>
            </p:extLst>
          </p:nvPr>
        </p:nvGraphicFramePr>
        <p:xfrm>
          <a:off x="2370241" y="2363592"/>
          <a:ext cx="7309792" cy="3194771"/>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2835817" y="5783507"/>
            <a:ext cx="1800200" cy="276999"/>
          </a:xfrm>
          <a:prstGeom prst="rect">
            <a:avLst/>
          </a:prstGeom>
          <a:noFill/>
        </p:spPr>
        <p:txBody>
          <a:bodyPr wrap="square" lIns="0" rtlCol="0">
            <a:spAutoFit/>
          </a:bodyPr>
          <a:lstStyle/>
          <a:p>
            <a:r>
              <a:rPr lang="en-US" sz="1200" dirty="0">
                <a:solidFill>
                  <a:srgbClr val="919095"/>
                </a:solidFill>
              </a:rPr>
              <a:t>Star Date</a:t>
            </a:r>
          </a:p>
        </p:txBody>
      </p:sp>
      <p:sp>
        <p:nvSpPr>
          <p:cNvPr id="25" name="TextBox 24"/>
          <p:cNvSpPr txBox="1"/>
          <p:nvPr/>
        </p:nvSpPr>
        <p:spPr>
          <a:xfrm rot="16200000">
            <a:off x="1150460" y="3346734"/>
            <a:ext cx="2243280" cy="276999"/>
          </a:xfrm>
          <a:prstGeom prst="rect">
            <a:avLst/>
          </a:prstGeom>
          <a:noFill/>
        </p:spPr>
        <p:txBody>
          <a:bodyPr wrap="square" rtlCol="0">
            <a:spAutoFit/>
          </a:bodyPr>
          <a:lstStyle/>
          <a:p>
            <a:pPr algn="r"/>
            <a:r>
              <a:rPr lang="en-US" sz="1200" dirty="0">
                <a:solidFill>
                  <a:srgbClr val="919095"/>
                </a:solidFill>
              </a:rPr>
              <a:t>Population in Thousands</a:t>
            </a:r>
          </a:p>
        </p:txBody>
      </p:sp>
      <p:sp>
        <p:nvSpPr>
          <p:cNvPr id="26" name="TextBox 25"/>
          <p:cNvSpPr txBox="1"/>
          <p:nvPr/>
        </p:nvSpPr>
        <p:spPr>
          <a:xfrm>
            <a:off x="2864846" y="5539902"/>
            <a:ext cx="1800200" cy="276999"/>
          </a:xfrm>
          <a:prstGeom prst="rect">
            <a:avLst/>
          </a:prstGeom>
          <a:noFill/>
        </p:spPr>
        <p:txBody>
          <a:bodyPr wrap="square" lIns="0" rtlCol="0">
            <a:spAutoFit/>
          </a:bodyPr>
          <a:lstStyle/>
          <a:p>
            <a:r>
              <a:rPr lang="en-US" sz="1200" dirty="0">
                <a:solidFill>
                  <a:schemeClr val="bg1">
                    <a:lumMod val="50000"/>
                  </a:schemeClr>
                </a:solidFill>
              </a:rPr>
              <a:t>2294</a:t>
            </a:r>
          </a:p>
        </p:txBody>
      </p:sp>
      <p:sp>
        <p:nvSpPr>
          <p:cNvPr id="27" name="TextBox 26"/>
          <p:cNvSpPr txBox="1"/>
          <p:nvPr/>
        </p:nvSpPr>
        <p:spPr>
          <a:xfrm>
            <a:off x="7698833" y="5524970"/>
            <a:ext cx="1800200" cy="276999"/>
          </a:xfrm>
          <a:prstGeom prst="rect">
            <a:avLst/>
          </a:prstGeom>
          <a:noFill/>
        </p:spPr>
        <p:txBody>
          <a:bodyPr wrap="square" rIns="0" rtlCol="0">
            <a:spAutoFit/>
          </a:bodyPr>
          <a:lstStyle/>
          <a:p>
            <a:pPr algn="r"/>
            <a:r>
              <a:rPr lang="en-US" sz="1200" dirty="0">
                <a:solidFill>
                  <a:schemeClr val="bg1">
                    <a:lumMod val="50000"/>
                  </a:schemeClr>
                </a:solidFill>
              </a:rPr>
              <a:t>2358</a:t>
            </a:r>
          </a:p>
        </p:txBody>
      </p:sp>
      <p:cxnSp>
        <p:nvCxnSpPr>
          <p:cNvPr id="29" name="Straight Arrow Connector 28"/>
          <p:cNvCxnSpPr>
            <a:cxnSpLocks/>
          </p:cNvCxnSpPr>
          <p:nvPr/>
        </p:nvCxnSpPr>
        <p:spPr>
          <a:xfrm flipV="1">
            <a:off x="3270341" y="5663469"/>
            <a:ext cx="5800092" cy="149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06989" y="3030285"/>
            <a:ext cx="1020644" cy="276999"/>
          </a:xfrm>
          <a:prstGeom prst="rect">
            <a:avLst/>
          </a:prstGeom>
          <a:noFill/>
        </p:spPr>
        <p:txBody>
          <a:bodyPr wrap="square" lIns="0" rtlCol="0">
            <a:spAutoFit/>
          </a:bodyPr>
          <a:lstStyle/>
          <a:p>
            <a:pPr algn="r"/>
            <a:r>
              <a:rPr lang="en-US" sz="1200" dirty="0">
                <a:solidFill>
                  <a:schemeClr val="bg1"/>
                </a:solidFill>
              </a:rPr>
              <a:t>Employed</a:t>
            </a:r>
          </a:p>
        </p:txBody>
      </p:sp>
      <p:sp>
        <p:nvSpPr>
          <p:cNvPr id="34" name="TextBox 33"/>
          <p:cNvSpPr txBox="1"/>
          <p:nvPr/>
        </p:nvSpPr>
        <p:spPr>
          <a:xfrm>
            <a:off x="8506989" y="4883871"/>
            <a:ext cx="1020644" cy="276999"/>
          </a:xfrm>
          <a:prstGeom prst="rect">
            <a:avLst/>
          </a:prstGeom>
          <a:noFill/>
        </p:spPr>
        <p:txBody>
          <a:bodyPr wrap="square" lIns="0" rtlCol="0">
            <a:spAutoFit/>
          </a:bodyPr>
          <a:lstStyle/>
          <a:p>
            <a:pPr algn="r"/>
            <a:r>
              <a:rPr lang="en-US" sz="1200" dirty="0">
                <a:solidFill>
                  <a:schemeClr val="bg1"/>
                </a:solidFill>
              </a:rPr>
              <a:t>Unemployed</a:t>
            </a:r>
          </a:p>
        </p:txBody>
      </p:sp>
      <p:sp>
        <p:nvSpPr>
          <p:cNvPr id="83" name="TextBox 82"/>
          <p:cNvSpPr txBox="1"/>
          <p:nvPr/>
        </p:nvSpPr>
        <p:spPr>
          <a:xfrm>
            <a:off x="2133600" y="1464099"/>
            <a:ext cx="5385214" cy="646331"/>
          </a:xfrm>
          <a:prstGeom prst="rect">
            <a:avLst/>
          </a:prstGeom>
          <a:noFill/>
        </p:spPr>
        <p:txBody>
          <a:bodyPr wrap="square" rtlCol="0">
            <a:spAutoFit/>
          </a:bodyPr>
          <a:lstStyle/>
          <a:p>
            <a:r>
              <a:rPr lang="en-US" dirty="0"/>
              <a:t>Total Population Across Time</a:t>
            </a:r>
          </a:p>
          <a:p>
            <a:r>
              <a:rPr lang="en-US" sz="1200" dirty="0"/>
              <a:t>In Thousands; Broken out by Employed and Unemployed</a:t>
            </a:r>
            <a:endParaRPr lang="en-US" sz="2000" dirty="0"/>
          </a:p>
        </p:txBody>
      </p:sp>
      <p:sp>
        <p:nvSpPr>
          <p:cNvPr id="4" name="Slide Number Placeholder 3"/>
          <p:cNvSpPr>
            <a:spLocks noGrp="1"/>
          </p:cNvSpPr>
          <p:nvPr>
            <p:ph type="sldNum" sz="quarter" idx="4"/>
          </p:nvPr>
        </p:nvSpPr>
        <p:spPr/>
        <p:txBody>
          <a:bodyPr/>
          <a:lstStyle/>
          <a:p>
            <a:fld id="{47C38135-F37D-4289-9696-1401ACC0123F}" type="slidenum">
              <a:rPr lang="en-US" smtClean="0"/>
              <a:t>7</a:t>
            </a:fld>
            <a:endParaRPr lang="en-US"/>
          </a:p>
        </p:txBody>
      </p:sp>
    </p:spTree>
    <p:extLst>
      <p:ext uri="{BB962C8B-B14F-4D97-AF65-F5344CB8AC3E}">
        <p14:creationId xmlns:p14="http://schemas.microsoft.com/office/powerpoint/2010/main" val="98473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ormAutofit/>
          </a:bodyPr>
          <a:lstStyle/>
          <a:p>
            <a:pPr algn="l"/>
            <a:r>
              <a:rPr lang="en-US" dirty="0"/>
              <a:t>The unemployment rate is highly </a:t>
            </a:r>
            <a:r>
              <a:rPr lang="en-US" b="1" dirty="0">
                <a:solidFill>
                  <a:schemeClr val="accent5"/>
                </a:solidFill>
              </a:rPr>
              <a:t>seasonal</a:t>
            </a:r>
            <a:r>
              <a:rPr lang="en-US" dirty="0"/>
              <a:t> and has a strong downward </a:t>
            </a:r>
            <a:r>
              <a:rPr lang="en-US" b="1" dirty="0">
                <a:solidFill>
                  <a:schemeClr val="accent2"/>
                </a:solidFill>
              </a:rPr>
              <a:t>trend</a:t>
            </a:r>
          </a:p>
        </p:txBody>
      </p:sp>
      <p:graphicFrame>
        <p:nvGraphicFramePr>
          <p:cNvPr id="70" name="Chart 69"/>
          <p:cNvGraphicFramePr/>
          <p:nvPr>
            <p:extLst>
              <p:ext uri="{D42A27DB-BD31-4B8C-83A1-F6EECF244321}">
                <p14:modId xmlns:p14="http://schemas.microsoft.com/office/powerpoint/2010/main" val="2730169377"/>
              </p:ext>
            </p:extLst>
          </p:nvPr>
        </p:nvGraphicFramePr>
        <p:xfrm>
          <a:off x="2297769" y="2258977"/>
          <a:ext cx="6299367" cy="3194771"/>
        </p:xfrm>
        <a:graphic>
          <a:graphicData uri="http://schemas.openxmlformats.org/drawingml/2006/chart">
            <c:chart xmlns:c="http://schemas.openxmlformats.org/drawingml/2006/chart" xmlns:r="http://schemas.openxmlformats.org/officeDocument/2006/relationships" r:id="rId3"/>
          </a:graphicData>
        </a:graphic>
      </p:graphicFrame>
      <p:sp>
        <p:nvSpPr>
          <p:cNvPr id="72" name="TextBox 71"/>
          <p:cNvSpPr txBox="1"/>
          <p:nvPr/>
        </p:nvSpPr>
        <p:spPr>
          <a:xfrm rot="16200000">
            <a:off x="1460758" y="2957488"/>
            <a:ext cx="1674022" cy="276999"/>
          </a:xfrm>
          <a:prstGeom prst="rect">
            <a:avLst/>
          </a:prstGeom>
          <a:noFill/>
        </p:spPr>
        <p:txBody>
          <a:bodyPr wrap="square" rtlCol="0">
            <a:spAutoFit/>
          </a:bodyPr>
          <a:lstStyle/>
          <a:p>
            <a:pPr algn="r"/>
            <a:r>
              <a:rPr lang="en-US" sz="1200" dirty="0">
                <a:solidFill>
                  <a:srgbClr val="919095"/>
                </a:solidFill>
              </a:rPr>
              <a:t>Unemployment Rate</a:t>
            </a:r>
          </a:p>
        </p:txBody>
      </p:sp>
      <p:grpSp>
        <p:nvGrpSpPr>
          <p:cNvPr id="84" name="Group 83"/>
          <p:cNvGrpSpPr/>
          <p:nvPr/>
        </p:nvGrpSpPr>
        <p:grpSpPr>
          <a:xfrm>
            <a:off x="2831169" y="5375684"/>
            <a:ext cx="5616836" cy="483692"/>
            <a:chOff x="6820306" y="5465588"/>
            <a:chExt cx="3749530" cy="483692"/>
          </a:xfrm>
        </p:grpSpPr>
        <p:sp>
          <p:nvSpPr>
            <p:cNvPr id="71" name="TextBox 70"/>
            <p:cNvSpPr txBox="1"/>
            <p:nvPr/>
          </p:nvSpPr>
          <p:spPr>
            <a:xfrm>
              <a:off x="6820306" y="5672281"/>
              <a:ext cx="1800200" cy="276999"/>
            </a:xfrm>
            <a:prstGeom prst="rect">
              <a:avLst/>
            </a:prstGeom>
            <a:noFill/>
          </p:spPr>
          <p:txBody>
            <a:bodyPr wrap="square" lIns="0" rtlCol="0">
              <a:spAutoFit/>
            </a:bodyPr>
            <a:lstStyle/>
            <a:p>
              <a:r>
                <a:rPr lang="en-US" sz="1200" dirty="0">
                  <a:solidFill>
                    <a:srgbClr val="919095"/>
                  </a:solidFill>
                </a:rPr>
                <a:t>Star Date</a:t>
              </a:r>
            </a:p>
          </p:txBody>
        </p:sp>
        <p:sp>
          <p:nvSpPr>
            <p:cNvPr id="73" name="TextBox 72"/>
            <p:cNvSpPr txBox="1"/>
            <p:nvPr/>
          </p:nvSpPr>
          <p:spPr>
            <a:xfrm>
              <a:off x="6820306" y="5465588"/>
              <a:ext cx="1800200" cy="276999"/>
            </a:xfrm>
            <a:prstGeom prst="rect">
              <a:avLst/>
            </a:prstGeom>
            <a:noFill/>
          </p:spPr>
          <p:txBody>
            <a:bodyPr wrap="square" lIns="0" rtlCol="0">
              <a:spAutoFit/>
            </a:bodyPr>
            <a:lstStyle/>
            <a:p>
              <a:r>
                <a:rPr lang="en-US" sz="1200" dirty="0">
                  <a:solidFill>
                    <a:schemeClr val="bg1">
                      <a:lumMod val="50000"/>
                    </a:schemeClr>
                  </a:solidFill>
                </a:rPr>
                <a:t>2294</a:t>
              </a:r>
            </a:p>
          </p:txBody>
        </p:sp>
        <p:sp>
          <p:nvSpPr>
            <p:cNvPr id="74" name="TextBox 73"/>
            <p:cNvSpPr txBox="1"/>
            <p:nvPr/>
          </p:nvSpPr>
          <p:spPr>
            <a:xfrm>
              <a:off x="8769636" y="5465588"/>
              <a:ext cx="1800200" cy="276999"/>
            </a:xfrm>
            <a:prstGeom prst="rect">
              <a:avLst/>
            </a:prstGeom>
            <a:noFill/>
          </p:spPr>
          <p:txBody>
            <a:bodyPr wrap="square" rIns="0" rtlCol="0">
              <a:spAutoFit/>
            </a:bodyPr>
            <a:lstStyle/>
            <a:p>
              <a:pPr algn="r"/>
              <a:r>
                <a:rPr lang="en-US" sz="1200" dirty="0">
                  <a:solidFill>
                    <a:schemeClr val="bg1">
                      <a:lumMod val="50000"/>
                    </a:schemeClr>
                  </a:solidFill>
                </a:rPr>
                <a:t>2358</a:t>
              </a:r>
            </a:p>
          </p:txBody>
        </p:sp>
        <p:cxnSp>
          <p:nvCxnSpPr>
            <p:cNvPr id="75" name="Straight Arrow Connector 74"/>
            <p:cNvCxnSpPr/>
            <p:nvPr/>
          </p:nvCxnSpPr>
          <p:spPr>
            <a:xfrm>
              <a:off x="7212124" y="5604087"/>
              <a:ext cx="28803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2362200" y="1594502"/>
            <a:ext cx="5041267" cy="646331"/>
          </a:xfrm>
          <a:prstGeom prst="rect">
            <a:avLst/>
          </a:prstGeom>
          <a:noFill/>
        </p:spPr>
        <p:txBody>
          <a:bodyPr wrap="square" rtlCol="0">
            <a:spAutoFit/>
          </a:bodyPr>
          <a:lstStyle/>
          <a:p>
            <a:r>
              <a:rPr lang="en-US" dirty="0"/>
              <a:t>Unemployment Rate Across Time</a:t>
            </a:r>
          </a:p>
          <a:p>
            <a:r>
              <a:rPr lang="en-US" sz="1200" dirty="0"/>
              <a:t>With the Ideal Employment Rate*</a:t>
            </a:r>
            <a:endParaRPr lang="en-US" sz="2000" dirty="0"/>
          </a:p>
        </p:txBody>
      </p:sp>
      <p:sp>
        <p:nvSpPr>
          <p:cNvPr id="4" name="Slide Number Placeholder 3"/>
          <p:cNvSpPr>
            <a:spLocks noGrp="1"/>
          </p:cNvSpPr>
          <p:nvPr>
            <p:ph type="sldNum" sz="quarter" idx="4"/>
          </p:nvPr>
        </p:nvSpPr>
        <p:spPr/>
        <p:txBody>
          <a:bodyPr/>
          <a:lstStyle/>
          <a:p>
            <a:fld id="{47C38135-F37D-4289-9696-1401ACC0123F}" type="slidenum">
              <a:rPr lang="en-US" smtClean="0"/>
              <a:t>8</a:t>
            </a:fld>
            <a:endParaRPr lang="en-US"/>
          </a:p>
        </p:txBody>
      </p:sp>
      <p:sp>
        <p:nvSpPr>
          <p:cNvPr id="9" name="Freeform 8">
            <a:extLst>
              <a:ext uri="{FF2B5EF4-FFF2-40B4-BE49-F238E27FC236}">
                <a16:creationId xmlns:a16="http://schemas.microsoft.com/office/drawing/2014/main" id="{DD3BC67F-B471-D24F-9B38-155C438F0D8D}"/>
              </a:ext>
            </a:extLst>
          </p:cNvPr>
          <p:cNvSpPr/>
          <p:nvPr/>
        </p:nvSpPr>
        <p:spPr>
          <a:xfrm>
            <a:off x="7635205" y="2752845"/>
            <a:ext cx="812800" cy="974093"/>
          </a:xfrm>
          <a:custGeom>
            <a:avLst/>
            <a:gdLst>
              <a:gd name="connsiteX0" fmla="*/ 0 w 812800"/>
              <a:gd name="connsiteY0" fmla="*/ 974093 h 974093"/>
              <a:gd name="connsiteX1" fmla="*/ 203200 w 812800"/>
              <a:gd name="connsiteY1" fmla="*/ 103236 h 974093"/>
              <a:gd name="connsiteX2" fmla="*/ 319314 w 812800"/>
              <a:gd name="connsiteY2" fmla="*/ 30664 h 974093"/>
              <a:gd name="connsiteX3" fmla="*/ 406400 w 812800"/>
              <a:gd name="connsiteY3" fmla="*/ 88722 h 974093"/>
              <a:gd name="connsiteX4" fmla="*/ 508000 w 812800"/>
              <a:gd name="connsiteY4" fmla="*/ 959579 h 974093"/>
              <a:gd name="connsiteX5" fmla="*/ 812800 w 812800"/>
              <a:gd name="connsiteY5" fmla="*/ 1636 h 974093"/>
              <a:gd name="connsiteX6" fmla="*/ 812800 w 812800"/>
              <a:gd name="connsiteY6" fmla="*/ 1636 h 97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800" h="974093">
                <a:moveTo>
                  <a:pt x="0" y="974093"/>
                </a:moveTo>
                <a:cubicBezTo>
                  <a:pt x="74990" y="617283"/>
                  <a:pt x="149981" y="260474"/>
                  <a:pt x="203200" y="103236"/>
                </a:cubicBezTo>
                <a:cubicBezTo>
                  <a:pt x="256419" y="-54002"/>
                  <a:pt x="285447" y="33083"/>
                  <a:pt x="319314" y="30664"/>
                </a:cubicBezTo>
                <a:cubicBezTo>
                  <a:pt x="353181" y="28245"/>
                  <a:pt x="374952" y="-66097"/>
                  <a:pt x="406400" y="88722"/>
                </a:cubicBezTo>
                <a:cubicBezTo>
                  <a:pt x="437848" y="243541"/>
                  <a:pt x="440267" y="974093"/>
                  <a:pt x="508000" y="959579"/>
                </a:cubicBezTo>
                <a:cubicBezTo>
                  <a:pt x="575733" y="945065"/>
                  <a:pt x="812800" y="1636"/>
                  <a:pt x="812800" y="1636"/>
                </a:cubicBezTo>
                <a:lnTo>
                  <a:pt x="812800" y="1636"/>
                </a:lnTo>
              </a:path>
            </a:pathLst>
          </a:custGeom>
          <a:noFill/>
          <a:ln w="603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8A9935-2A68-D942-9D23-BE7E8F6A1479}"/>
              </a:ext>
            </a:extLst>
          </p:cNvPr>
          <p:cNvSpPr txBox="1"/>
          <p:nvPr/>
        </p:nvSpPr>
        <p:spPr>
          <a:xfrm>
            <a:off x="8451634" y="4242249"/>
            <a:ext cx="1246564" cy="461665"/>
          </a:xfrm>
          <a:prstGeom prst="rect">
            <a:avLst/>
          </a:prstGeom>
          <a:noFill/>
        </p:spPr>
        <p:txBody>
          <a:bodyPr wrap="square" rtlCol="0">
            <a:spAutoFit/>
          </a:bodyPr>
          <a:lstStyle/>
          <a:p>
            <a:r>
              <a:rPr lang="en-US" b="1" dirty="0">
                <a:solidFill>
                  <a:schemeClr val="accent2"/>
                </a:solidFill>
              </a:rPr>
              <a:t>Trend</a:t>
            </a:r>
          </a:p>
        </p:txBody>
      </p:sp>
      <p:sp>
        <p:nvSpPr>
          <p:cNvPr id="28" name="TextBox 27">
            <a:extLst>
              <a:ext uri="{FF2B5EF4-FFF2-40B4-BE49-F238E27FC236}">
                <a16:creationId xmlns:a16="http://schemas.microsoft.com/office/drawing/2014/main" id="{9496BFB1-62FD-6547-BA57-502C23127AB6}"/>
              </a:ext>
            </a:extLst>
          </p:cNvPr>
          <p:cNvSpPr txBox="1"/>
          <p:nvPr/>
        </p:nvSpPr>
        <p:spPr>
          <a:xfrm>
            <a:off x="8451634" y="3039533"/>
            <a:ext cx="2063966" cy="461665"/>
          </a:xfrm>
          <a:prstGeom prst="rect">
            <a:avLst/>
          </a:prstGeom>
          <a:noFill/>
        </p:spPr>
        <p:txBody>
          <a:bodyPr wrap="square" rtlCol="0">
            <a:spAutoFit/>
          </a:bodyPr>
          <a:lstStyle/>
          <a:p>
            <a:r>
              <a:rPr lang="en-US" b="1" dirty="0">
                <a:solidFill>
                  <a:schemeClr val="accent5"/>
                </a:solidFill>
              </a:rPr>
              <a:t>Seasonality</a:t>
            </a:r>
          </a:p>
        </p:txBody>
      </p:sp>
    </p:spTree>
    <p:extLst>
      <p:ext uri="{BB962C8B-B14F-4D97-AF65-F5344CB8AC3E}">
        <p14:creationId xmlns:p14="http://schemas.microsoft.com/office/powerpoint/2010/main" val="135891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698651915"/>
              </p:ext>
            </p:extLst>
          </p:nvPr>
        </p:nvGraphicFramePr>
        <p:xfrm>
          <a:off x="2295062" y="2989716"/>
          <a:ext cx="6984477" cy="2441477"/>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2907321" y="5334000"/>
            <a:ext cx="6377357" cy="483692"/>
            <a:chOff x="1495534" y="5795491"/>
            <a:chExt cx="6377357" cy="483692"/>
          </a:xfrm>
        </p:grpSpPr>
        <p:sp>
          <p:nvSpPr>
            <p:cNvPr id="6" name="TextBox 5"/>
            <p:cNvSpPr txBox="1"/>
            <p:nvPr/>
          </p:nvSpPr>
          <p:spPr>
            <a:xfrm>
              <a:off x="1495534" y="6002184"/>
              <a:ext cx="1800200" cy="276999"/>
            </a:xfrm>
            <a:prstGeom prst="rect">
              <a:avLst/>
            </a:prstGeom>
            <a:noFill/>
          </p:spPr>
          <p:txBody>
            <a:bodyPr wrap="square" lIns="0" rtlCol="0">
              <a:spAutoFit/>
            </a:bodyPr>
            <a:lstStyle/>
            <a:p>
              <a:r>
                <a:rPr lang="en-US" sz="1200" dirty="0">
                  <a:solidFill>
                    <a:srgbClr val="919095"/>
                  </a:solidFill>
                </a:rPr>
                <a:t>Star Date</a:t>
              </a:r>
            </a:p>
          </p:txBody>
        </p:sp>
        <p:sp>
          <p:nvSpPr>
            <p:cNvPr id="7" name="TextBox 6"/>
            <p:cNvSpPr txBox="1"/>
            <p:nvPr/>
          </p:nvSpPr>
          <p:spPr>
            <a:xfrm>
              <a:off x="1495534" y="5795491"/>
              <a:ext cx="1800200" cy="276999"/>
            </a:xfrm>
            <a:prstGeom prst="rect">
              <a:avLst/>
            </a:prstGeom>
            <a:noFill/>
          </p:spPr>
          <p:txBody>
            <a:bodyPr wrap="square" lIns="0" rtlCol="0">
              <a:spAutoFit/>
            </a:bodyPr>
            <a:lstStyle/>
            <a:p>
              <a:r>
                <a:rPr lang="en-US" sz="1200" dirty="0">
                  <a:solidFill>
                    <a:schemeClr val="bg1">
                      <a:lumMod val="50000"/>
                    </a:schemeClr>
                  </a:solidFill>
                </a:rPr>
                <a:t>2298</a:t>
              </a:r>
            </a:p>
          </p:txBody>
        </p:sp>
        <p:sp>
          <p:nvSpPr>
            <p:cNvPr id="8" name="TextBox 7"/>
            <p:cNvSpPr txBox="1"/>
            <p:nvPr/>
          </p:nvSpPr>
          <p:spPr>
            <a:xfrm>
              <a:off x="6072691" y="5795491"/>
              <a:ext cx="1800200" cy="276999"/>
            </a:xfrm>
            <a:prstGeom prst="rect">
              <a:avLst/>
            </a:prstGeom>
            <a:noFill/>
          </p:spPr>
          <p:txBody>
            <a:bodyPr wrap="square" rIns="0" rtlCol="0">
              <a:spAutoFit/>
            </a:bodyPr>
            <a:lstStyle/>
            <a:p>
              <a:pPr algn="r"/>
              <a:r>
                <a:rPr lang="en-US" sz="1200" dirty="0">
                  <a:solidFill>
                    <a:schemeClr val="bg1">
                      <a:lumMod val="50000"/>
                    </a:schemeClr>
                  </a:solidFill>
                </a:rPr>
                <a:t>2358</a:t>
              </a:r>
            </a:p>
          </p:txBody>
        </p:sp>
        <p:cxnSp>
          <p:nvCxnSpPr>
            <p:cNvPr id="9" name="Straight Arrow Connector 8"/>
            <p:cNvCxnSpPr/>
            <p:nvPr/>
          </p:nvCxnSpPr>
          <p:spPr>
            <a:xfrm>
              <a:off x="1901029" y="5933990"/>
              <a:ext cx="5491115"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rot="16200000">
            <a:off x="1123496" y="3964360"/>
            <a:ext cx="2243280" cy="276999"/>
          </a:xfrm>
          <a:prstGeom prst="rect">
            <a:avLst/>
          </a:prstGeom>
          <a:noFill/>
        </p:spPr>
        <p:txBody>
          <a:bodyPr wrap="square" rtlCol="0">
            <a:spAutoFit/>
          </a:bodyPr>
          <a:lstStyle/>
          <a:p>
            <a:pPr algn="r"/>
            <a:r>
              <a:rPr lang="en-US" sz="1200" dirty="0">
                <a:solidFill>
                  <a:srgbClr val="919095"/>
                </a:solidFill>
              </a:rPr>
              <a:t>Adjusted Unemployment Rate</a:t>
            </a:r>
          </a:p>
        </p:txBody>
      </p:sp>
      <p:sp>
        <p:nvSpPr>
          <p:cNvPr id="12" name="TextBox 11"/>
          <p:cNvSpPr txBox="1"/>
          <p:nvPr/>
        </p:nvSpPr>
        <p:spPr>
          <a:xfrm>
            <a:off x="9282346" y="3693745"/>
            <a:ext cx="1800200" cy="369332"/>
          </a:xfrm>
          <a:prstGeom prst="rect">
            <a:avLst/>
          </a:prstGeom>
          <a:noFill/>
        </p:spPr>
        <p:txBody>
          <a:bodyPr wrap="square" lIns="91440" rtlCol="0">
            <a:spAutoFit/>
          </a:bodyPr>
          <a:lstStyle/>
          <a:p>
            <a:pPr algn="r"/>
            <a:r>
              <a:rPr lang="en-US" sz="1800" dirty="0">
                <a:solidFill>
                  <a:schemeClr val="accent2"/>
                </a:solidFill>
              </a:rPr>
              <a:t>Klingon Pres.</a:t>
            </a:r>
          </a:p>
        </p:txBody>
      </p:sp>
      <p:sp>
        <p:nvSpPr>
          <p:cNvPr id="13" name="TextBox 12"/>
          <p:cNvSpPr txBox="1"/>
          <p:nvPr/>
        </p:nvSpPr>
        <p:spPr>
          <a:xfrm>
            <a:off x="8981820" y="3405698"/>
            <a:ext cx="2100726" cy="369332"/>
          </a:xfrm>
          <a:prstGeom prst="rect">
            <a:avLst/>
          </a:prstGeom>
          <a:noFill/>
        </p:spPr>
        <p:txBody>
          <a:bodyPr wrap="square" lIns="91440" rtlCol="0">
            <a:spAutoFit/>
          </a:bodyPr>
          <a:lstStyle/>
          <a:p>
            <a:pPr algn="r"/>
            <a:r>
              <a:rPr lang="en-US" sz="1800" dirty="0">
                <a:solidFill>
                  <a:schemeClr val="accent5"/>
                </a:solidFill>
              </a:rPr>
              <a:t>Romulan Pres.</a:t>
            </a:r>
          </a:p>
        </p:txBody>
      </p:sp>
      <p:cxnSp>
        <p:nvCxnSpPr>
          <p:cNvPr id="14" name="Straight Connector 13"/>
          <p:cNvCxnSpPr/>
          <p:nvPr/>
        </p:nvCxnSpPr>
        <p:spPr>
          <a:xfrm flipH="1">
            <a:off x="11082546" y="3631029"/>
            <a:ext cx="180221" cy="0"/>
          </a:xfrm>
          <a:prstGeom prst="line">
            <a:avLst/>
          </a:prstGeom>
          <a:ln w="762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1082546" y="3884880"/>
            <a:ext cx="180221"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77607" y="2103969"/>
            <a:ext cx="6156684" cy="677108"/>
          </a:xfrm>
          <a:prstGeom prst="rect">
            <a:avLst/>
          </a:prstGeom>
          <a:noFill/>
        </p:spPr>
        <p:txBody>
          <a:bodyPr wrap="square" rtlCol="0">
            <a:spAutoFit/>
          </a:bodyPr>
          <a:lstStyle/>
          <a:p>
            <a:r>
              <a:rPr lang="en-US" dirty="0"/>
              <a:t>Yearly Unemployment Rate</a:t>
            </a:r>
          </a:p>
          <a:p>
            <a:r>
              <a:rPr lang="en-US" sz="1400" dirty="0"/>
              <a:t>Adjusted to Remove Seasonality and Trend</a:t>
            </a:r>
          </a:p>
        </p:txBody>
      </p:sp>
      <p:sp>
        <p:nvSpPr>
          <p:cNvPr id="11" name="Slide Number Placeholder 10"/>
          <p:cNvSpPr>
            <a:spLocks noGrp="1"/>
          </p:cNvSpPr>
          <p:nvPr>
            <p:ph type="sldNum" sz="quarter" idx="4"/>
          </p:nvPr>
        </p:nvSpPr>
        <p:spPr/>
        <p:txBody>
          <a:bodyPr/>
          <a:lstStyle/>
          <a:p>
            <a:fld id="{47C38135-F37D-4289-9696-1401ACC0123F}" type="slidenum">
              <a:rPr lang="en-US" smtClean="0"/>
              <a:t>9</a:t>
            </a:fld>
            <a:endParaRPr lang="en-US"/>
          </a:p>
        </p:txBody>
      </p:sp>
      <p:sp>
        <p:nvSpPr>
          <p:cNvPr id="2" name="Rectangle 1">
            <a:extLst>
              <a:ext uri="{FF2B5EF4-FFF2-40B4-BE49-F238E27FC236}">
                <a16:creationId xmlns:a16="http://schemas.microsoft.com/office/drawing/2014/main" id="{25687763-7073-0644-BC0A-5B10F0BD011E}"/>
              </a:ext>
            </a:extLst>
          </p:cNvPr>
          <p:cNvSpPr/>
          <p:nvPr/>
        </p:nvSpPr>
        <p:spPr>
          <a:xfrm>
            <a:off x="3761347" y="3001674"/>
            <a:ext cx="762000" cy="2311475"/>
          </a:xfrm>
          <a:prstGeom prst="rect">
            <a:avLst/>
          </a:prstGeom>
          <a:solidFill>
            <a:schemeClr val="accent2">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7AF9023C-6427-4A4B-8BA8-A2E6D8B89286}"/>
              </a:ext>
            </a:extLst>
          </p:cNvPr>
          <p:cNvSpPr/>
          <p:nvPr/>
        </p:nvSpPr>
        <p:spPr>
          <a:xfrm>
            <a:off x="5406300" y="3001674"/>
            <a:ext cx="336247" cy="2311475"/>
          </a:xfrm>
          <a:prstGeom prst="rect">
            <a:avLst/>
          </a:prstGeom>
          <a:solidFill>
            <a:schemeClr val="accent2">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23613FF8-2DB5-9941-8B2F-610369C05A6B}"/>
              </a:ext>
            </a:extLst>
          </p:cNvPr>
          <p:cNvSpPr/>
          <p:nvPr/>
        </p:nvSpPr>
        <p:spPr>
          <a:xfrm>
            <a:off x="8645573" y="3001674"/>
            <a:ext cx="456552" cy="2311475"/>
          </a:xfrm>
          <a:prstGeom prst="rect">
            <a:avLst/>
          </a:prstGeom>
          <a:solidFill>
            <a:schemeClr val="accent2">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3BD5551C-D701-6141-B2DF-69ECBB968329}"/>
              </a:ext>
            </a:extLst>
          </p:cNvPr>
          <p:cNvSpPr/>
          <p:nvPr/>
        </p:nvSpPr>
        <p:spPr>
          <a:xfrm>
            <a:off x="7114147" y="3001674"/>
            <a:ext cx="762000" cy="2311475"/>
          </a:xfrm>
          <a:prstGeom prst="rect">
            <a:avLst/>
          </a:prstGeom>
          <a:solidFill>
            <a:schemeClr val="accent2">
              <a:alpha val="1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Title 1">
            <a:extLst>
              <a:ext uri="{FF2B5EF4-FFF2-40B4-BE49-F238E27FC236}">
                <a16:creationId xmlns:a16="http://schemas.microsoft.com/office/drawing/2014/main" id="{B9DC70F9-E130-6349-A7B3-E2EA7FD5FB6E}"/>
              </a:ext>
            </a:extLst>
          </p:cNvPr>
          <p:cNvSpPr txBox="1">
            <a:spLocks/>
          </p:cNvSpPr>
          <p:nvPr/>
        </p:nvSpPr>
        <p:spPr>
          <a:xfrm>
            <a:off x="431800" y="279967"/>
            <a:ext cx="11328829" cy="817561"/>
          </a:xfrm>
          <a:prstGeom prst="rect">
            <a:avLst/>
          </a:prstGeom>
        </p:spPr>
        <p:txBody>
          <a:bodyPr/>
          <a:lstStyle>
            <a:lvl1pPr algn="l" defTabSz="1219170" rtl="0" eaLnBrk="1" latinLnBrk="0" hangingPunct="1">
              <a:lnSpc>
                <a:spcPct val="86000"/>
              </a:lnSpc>
              <a:spcBef>
                <a:spcPct val="0"/>
              </a:spcBef>
              <a:buNone/>
              <a:defRPr sz="2800" kern="800" spc="-53">
                <a:solidFill>
                  <a:schemeClr val="tx1"/>
                </a:solidFill>
                <a:latin typeface="Arial" panose="020B0604020202020204" pitchFamily="34" charset="0"/>
                <a:ea typeface="+mj-ea"/>
                <a:cs typeface="Arial" panose="020B0604020202020204" pitchFamily="34" charset="0"/>
              </a:defRPr>
            </a:lvl1pPr>
          </a:lstStyle>
          <a:p>
            <a:r>
              <a:rPr lang="en-US" dirty="0"/>
              <a:t>Controlling for seasonality and trend of unemployment reveals the effects of different party presidents is mostly random</a:t>
            </a:r>
          </a:p>
        </p:txBody>
      </p:sp>
    </p:spTree>
    <p:extLst>
      <p:ext uri="{BB962C8B-B14F-4D97-AF65-F5344CB8AC3E}">
        <p14:creationId xmlns:p14="http://schemas.microsoft.com/office/powerpoint/2010/main" val="1706816632"/>
      </p:ext>
    </p:extLst>
  </p:cSld>
  <p:clrMapOvr>
    <a:masterClrMapping/>
  </p:clrMapOvr>
</p:sld>
</file>

<file path=ppt/theme/theme1.xml><?xml version="1.0" encoding="utf-8"?>
<a:theme xmlns:a="http://schemas.openxmlformats.org/drawingml/2006/main" name="2_Office Theme">
  <a:themeElements>
    <a:clrScheme name="Jeff's Blue and Gold">
      <a:dk1>
        <a:srgbClr val="5F5F5F"/>
      </a:dk1>
      <a:lt1>
        <a:srgbClr val="F8F8F8"/>
      </a:lt1>
      <a:dk2>
        <a:srgbClr val="292929"/>
      </a:dk2>
      <a:lt2>
        <a:srgbClr val="B2B2B2"/>
      </a:lt2>
      <a:accent1>
        <a:srgbClr val="4D4D4D"/>
      </a:accent1>
      <a:accent2>
        <a:srgbClr val="000099"/>
      </a:accent2>
      <a:accent3>
        <a:srgbClr val="DBD400"/>
      </a:accent3>
      <a:accent4>
        <a:srgbClr val="530093"/>
      </a:accent4>
      <a:accent5>
        <a:srgbClr val="DBA400"/>
      </a:accent5>
      <a:accent6>
        <a:srgbClr val="777777"/>
      </a:accent6>
      <a:hlink>
        <a:srgbClr val="0000EE"/>
      </a:hlink>
      <a:folHlink>
        <a:srgbClr val="551A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E8E13485-39BB-6D44-A7B3-F8954A06E024}" vid="{C1617574-1BFE-0246-9F7B-D2AD901668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2_Office Theme</Template>
  <TotalTime>5390</TotalTime>
  <Words>1002</Words>
  <Application>Microsoft Macintosh PowerPoint</Application>
  <PresentationFormat>Widescreen</PresentationFormat>
  <Paragraphs>204</Paragraphs>
  <Slides>26</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Arial</vt:lpstr>
      <vt:lpstr>Courier New</vt:lpstr>
      <vt:lpstr>2_Office Theme</vt:lpstr>
      <vt:lpstr>Stat 495r – Presenting Data</vt:lpstr>
      <vt:lpstr>Data Viz #1</vt:lpstr>
      <vt:lpstr>Data Viz #2</vt:lpstr>
      <vt:lpstr>Data Viz #3</vt:lpstr>
      <vt:lpstr>Data Viz #4</vt:lpstr>
      <vt:lpstr>Quote of the Week</vt:lpstr>
      <vt:lpstr>The number of employed has been increasing while the number of unemployed has been stead (but seasonal)</vt:lpstr>
      <vt:lpstr>The unemployment rate is highly seasonal and has a strong downward trend</vt:lpstr>
      <vt:lpstr>PowerPoint Presentation</vt:lpstr>
      <vt:lpstr>Klingons = Republicans  Romulans = Democrats</vt:lpstr>
      <vt:lpstr>Controlling for seasonality and trend, Republican governments decrease slightly more</vt:lpstr>
      <vt:lpstr>Democrats always had a better unemployment rate when in power</vt:lpstr>
      <vt:lpstr>Over the 4 year terms, the unemployment rate drops more Democratic presidencies</vt:lpstr>
      <vt:lpstr>Publishing using GitHub</vt:lpstr>
      <vt:lpstr>Other R Markdown Formats</vt:lpstr>
      <vt:lpstr>Documents</vt:lpstr>
      <vt:lpstr>Notebooks</vt:lpstr>
      <vt:lpstr>Presentations</vt:lpstr>
      <vt:lpstr>Dashboards</vt:lpstr>
      <vt:lpstr>htmlwidget</vt:lpstr>
      <vt:lpstr>Websites</vt:lpstr>
      <vt:lpstr>Demonstration</vt:lpstr>
      <vt:lpstr>Making and publishing a website</vt:lpstr>
      <vt:lpstr>Homework</vt:lpstr>
      <vt:lpstr>Homework 1</vt:lpstr>
      <vt:lpstr>HW1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495r – Presenting Data</dc:title>
  <dc:creator>Microsoft Office User</dc:creator>
  <cp:lastModifiedBy>Microsoft Office User</cp:lastModifiedBy>
  <cp:revision>77</cp:revision>
  <dcterms:created xsi:type="dcterms:W3CDTF">2020-10-07T12:45:32Z</dcterms:created>
  <dcterms:modified xsi:type="dcterms:W3CDTF">2020-10-21T21:21:08Z</dcterms:modified>
</cp:coreProperties>
</file>